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31"/>
  </p:notesMasterIdLst>
  <p:sldIdLst>
    <p:sldId id="285" r:id="rId3"/>
    <p:sldId id="323" r:id="rId4"/>
    <p:sldId id="320" r:id="rId5"/>
    <p:sldId id="321" r:id="rId6"/>
    <p:sldId id="318" r:id="rId7"/>
    <p:sldId id="262" r:id="rId8"/>
    <p:sldId id="324" r:id="rId9"/>
    <p:sldId id="267" r:id="rId10"/>
    <p:sldId id="269" r:id="rId11"/>
    <p:sldId id="270" r:id="rId12"/>
    <p:sldId id="271" r:id="rId13"/>
    <p:sldId id="281" r:id="rId14"/>
    <p:sldId id="263" r:id="rId15"/>
    <p:sldId id="325" r:id="rId16"/>
    <p:sldId id="268" r:id="rId17"/>
    <p:sldId id="273" r:id="rId18"/>
    <p:sldId id="272" r:id="rId19"/>
    <p:sldId id="274" r:id="rId20"/>
    <p:sldId id="283" r:id="rId21"/>
    <p:sldId id="264" r:id="rId22"/>
    <p:sldId id="326" r:id="rId23"/>
    <p:sldId id="265" r:id="rId24"/>
    <p:sldId id="276" r:id="rId25"/>
    <p:sldId id="277" r:id="rId26"/>
    <p:sldId id="278" r:id="rId27"/>
    <p:sldId id="279" r:id="rId28"/>
    <p:sldId id="284" r:id="rId29"/>
    <p:sldId id="2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285"/>
    <a:srgbClr val="87077F"/>
    <a:srgbClr val="182A7F"/>
    <a:srgbClr val="B53EAE"/>
    <a:srgbClr val="8D0780"/>
    <a:srgbClr val="182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3" autoAdjust="0"/>
    <p:restoredTop sz="94660"/>
  </p:normalViewPr>
  <p:slideViewPr>
    <p:cSldViewPr snapToGrid="0">
      <p:cViewPr varScale="1">
        <p:scale>
          <a:sx n="55" d="100"/>
          <a:sy n="55" d="100"/>
        </p:scale>
        <p:origin x="768" y="48"/>
      </p:cViewPr>
      <p:guideLst/>
    </p:cSldViewPr>
  </p:slideViewPr>
  <p:notesTextViewPr>
    <p:cViewPr>
      <p:scale>
        <a:sx n="1" d="1"/>
        <a:sy n="1" d="1"/>
      </p:scale>
      <p:origin x="0" y="0"/>
    </p:cViewPr>
  </p:notesText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tx1">
                <a:lumMod val="85000"/>
                <a:lumOff val="15000"/>
              </a:schemeClr>
            </a:solidFill>
            <a:ln>
              <a:noFill/>
            </a:ln>
            <a:effectLst/>
          </c:spPr>
          <c:invertIfNegative val="0"/>
          <c:dPt>
            <c:idx val="0"/>
            <c:invertIfNegative val="0"/>
            <c:bubble3D val="0"/>
            <c:spPr>
              <a:solidFill>
                <a:srgbClr val="182983"/>
              </a:solidFill>
              <a:ln>
                <a:noFill/>
              </a:ln>
              <a:effectLst/>
            </c:spPr>
            <c:extLst>
              <c:ext xmlns:c16="http://schemas.microsoft.com/office/drawing/2014/chart" uri="{C3380CC4-5D6E-409C-BE32-E72D297353CC}">
                <c16:uniqueId val="{00000001-25FC-4E49-8622-836EFBEC79CF}"/>
              </c:ext>
            </c:extLst>
          </c:dPt>
          <c:dPt>
            <c:idx val="1"/>
            <c:invertIfNegative val="0"/>
            <c:bubble3D val="0"/>
            <c:spPr>
              <a:solidFill>
                <a:srgbClr val="182983"/>
              </a:solidFill>
              <a:ln>
                <a:noFill/>
              </a:ln>
              <a:effectLst/>
            </c:spPr>
            <c:extLst>
              <c:ext xmlns:c16="http://schemas.microsoft.com/office/drawing/2014/chart" uri="{C3380CC4-5D6E-409C-BE32-E72D297353CC}">
                <c16:uniqueId val="{00000003-25FC-4E49-8622-836EFBEC79CF}"/>
              </c:ext>
            </c:extLst>
          </c:dPt>
          <c:dPt>
            <c:idx val="2"/>
            <c:invertIfNegative val="0"/>
            <c:bubble3D val="0"/>
            <c:spPr>
              <a:solidFill>
                <a:srgbClr val="182983"/>
              </a:solidFill>
              <a:ln>
                <a:noFill/>
              </a:ln>
              <a:effectLst/>
            </c:spPr>
            <c:extLst>
              <c:ext xmlns:c16="http://schemas.microsoft.com/office/drawing/2014/chart" uri="{C3380CC4-5D6E-409C-BE32-E72D297353CC}">
                <c16:uniqueId val="{00000005-25FC-4E49-8622-836EFBEC79CF}"/>
              </c:ext>
            </c:extLst>
          </c:dPt>
          <c:dPt>
            <c:idx val="3"/>
            <c:invertIfNegative val="0"/>
            <c:bubble3D val="0"/>
            <c:spPr>
              <a:solidFill>
                <a:srgbClr val="182983"/>
              </a:solidFill>
              <a:ln>
                <a:noFill/>
              </a:ln>
              <a:effectLst/>
            </c:spPr>
            <c:extLst>
              <c:ext xmlns:c16="http://schemas.microsoft.com/office/drawing/2014/chart" uri="{C3380CC4-5D6E-409C-BE32-E72D297353CC}">
                <c16:uniqueId val="{00000007-25FC-4E49-8622-836EFBEC79CF}"/>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25FC-4E49-8622-836EFBEC79CF}"/>
            </c:ext>
          </c:extLst>
        </c:ser>
        <c:ser>
          <c:idx val="1"/>
          <c:order val="1"/>
          <c:tx>
            <c:strRef>
              <c:f>Sheet1!$C$1</c:f>
              <c:strCache>
                <c:ptCount val="1"/>
                <c:pt idx="0">
                  <c:v>系列 2</c:v>
                </c:pt>
              </c:strCache>
            </c:strRef>
          </c:tx>
          <c:spPr>
            <a:solidFill>
              <a:srgbClr val="8D0780"/>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25FC-4E49-8622-836EFBEC79CF}"/>
            </c:ext>
          </c:extLst>
        </c:ser>
        <c:dLbls>
          <c:showLegendKey val="0"/>
          <c:showVal val="0"/>
          <c:showCatName val="0"/>
          <c:showSerName val="0"/>
          <c:showPercent val="0"/>
          <c:showBubbleSize val="0"/>
        </c:dLbls>
        <c:gapWidth val="150"/>
        <c:overlap val="100"/>
        <c:axId val="333504632"/>
        <c:axId val="333504240"/>
      </c:barChart>
      <c:catAx>
        <c:axId val="3335046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ea"/>
                <a:sym typeface="+mn-lt"/>
              </a:defRPr>
            </a:pPr>
            <a:endParaRPr lang="zh-CN"/>
          </a:p>
        </c:txPr>
        <c:crossAx val="333504240"/>
        <c:crosses val="autoZero"/>
        <c:auto val="1"/>
        <c:lblAlgn val="ctr"/>
        <c:lblOffset val="100"/>
        <c:noMultiLvlLbl val="0"/>
      </c:catAx>
      <c:valAx>
        <c:axId val="333504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ea"/>
                <a:sym typeface="+mn-lt"/>
              </a:defRPr>
            </a:pPr>
            <a:endParaRPr lang="zh-CN"/>
          </a:p>
        </c:txPr>
        <c:crossAx val="33350463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D0780-C29A-4A81-80DD-7B34CDC74CAE}"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43290-F537-4753-BDA8-5087DD2E2D7E}" type="slidenum">
              <a:rPr lang="zh-CN" altLang="en-US" smtClean="0"/>
              <a:t>‹#›</a:t>
            </a:fld>
            <a:endParaRPr lang="zh-CN" altLang="en-US"/>
          </a:p>
        </p:txBody>
      </p:sp>
    </p:spTree>
    <p:extLst>
      <p:ext uri="{BB962C8B-B14F-4D97-AF65-F5344CB8AC3E}">
        <p14:creationId xmlns:p14="http://schemas.microsoft.com/office/powerpoint/2010/main" val="209993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9.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A4EC49A-5981-404A-BCBC-36486867D25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05" y="6028218"/>
            <a:ext cx="1506415" cy="43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D9A9474-D78C-49A8-AC25-438BB701C7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663CC8A8-9DAD-4742-A7A4-AD30B4AE4D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节标题">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954E9136-F7BE-4911-BF15-0C887ECD06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8" name="矩形 17">
            <a:extLst>
              <a:ext uri="{FF2B5EF4-FFF2-40B4-BE49-F238E27FC236}">
                <a16:creationId xmlns:a16="http://schemas.microsoft.com/office/drawing/2014/main" id="{17BF2AED-A8B4-43D5-A88D-CD84A5158849}"/>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标题 1">
            <a:extLst>
              <a:ext uri="{FF2B5EF4-FFF2-40B4-BE49-F238E27FC236}">
                <a16:creationId xmlns:a16="http://schemas.microsoft.com/office/drawing/2014/main" id="{98726AB9-9BA3-495F-8E2D-0CF42BE8909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0" name="文本占位符 2">
            <a:extLst>
              <a:ext uri="{FF2B5EF4-FFF2-40B4-BE49-F238E27FC236}">
                <a16:creationId xmlns:a16="http://schemas.microsoft.com/office/drawing/2014/main" id="{240A7861-5350-441C-AD04-D7FC74E2B7DA}"/>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21" name="椭圆 20">
            <a:extLst>
              <a:ext uri="{FF2B5EF4-FFF2-40B4-BE49-F238E27FC236}">
                <a16:creationId xmlns:a16="http://schemas.microsoft.com/office/drawing/2014/main" id="{015D5661-FFC0-4055-A117-EE55959356CE}"/>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11">
            <a:extLst>
              <a:ext uri="{FF2B5EF4-FFF2-40B4-BE49-F238E27FC236}">
                <a16:creationId xmlns:a16="http://schemas.microsoft.com/office/drawing/2014/main" id="{BA12EFD0-D505-47EC-BDAE-0044F318F0C8}"/>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Tree>
    <p:extLst>
      <p:ext uri="{BB962C8B-B14F-4D97-AF65-F5344CB8AC3E}">
        <p14:creationId xmlns:p14="http://schemas.microsoft.com/office/powerpoint/2010/main" val="1615183362"/>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C8DABBA-F4C0-4ED0-B2A9-CF2D03672C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1" name="矩形 10">
            <a:extLst>
              <a:ext uri="{FF2B5EF4-FFF2-40B4-BE49-F238E27FC236}">
                <a16:creationId xmlns:a16="http://schemas.microsoft.com/office/drawing/2014/main" id="{69D21432-276F-400B-BA98-DB501A581C15}"/>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627D91B9-BFE3-4ADB-9D6F-E46C23D97B4D}"/>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49B5A29D-0A7D-40D3-A8AC-373D590520D7}"/>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DE7347D2-93A5-450B-9B6E-BB272C1791F1}"/>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DB91C8B7-450D-4597-8DCB-2FD64D3E07A3}"/>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spTree>
    <p:extLst>
      <p:ext uri="{BB962C8B-B14F-4D97-AF65-F5344CB8AC3E}">
        <p14:creationId xmlns:p14="http://schemas.microsoft.com/office/powerpoint/2010/main" val="24764729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438E86A-6927-4C5F-99A1-9A0BFCD04F0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1" name="矩形 10">
            <a:extLst>
              <a:ext uri="{FF2B5EF4-FFF2-40B4-BE49-F238E27FC236}">
                <a16:creationId xmlns:a16="http://schemas.microsoft.com/office/drawing/2014/main" id="{2F1EEFBF-6590-4E17-BCA6-D0D3697C3C70}"/>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CA5F0425-47CF-4D33-8FC6-B065C3CC132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E4886163-DF13-4398-B2F3-E7F8C0F9AD6E}"/>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8622BFBB-6B56-4388-BE09-E0FA84930939}"/>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8A6BA5DC-F0BA-4AD6-99AC-D3D792E24FEB}"/>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spTree>
    <p:extLst>
      <p:ext uri="{BB962C8B-B14F-4D97-AF65-F5344CB8AC3E}">
        <p14:creationId xmlns:p14="http://schemas.microsoft.com/office/powerpoint/2010/main" val="33841734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1"/>
        </a:solidFill>
        <a:effectLst/>
      </p:bgPr>
    </p:bg>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2" name="灯片编号占位符 21">
            <a:extLst>
              <a:ext uri="{FF2B5EF4-FFF2-40B4-BE49-F238E27FC236}">
                <a16:creationId xmlns:a16="http://schemas.microsoft.com/office/drawing/2014/main" id="{46E32278-F75C-4178-B4A1-6AD90118476F}"/>
              </a:ext>
            </a:extLst>
          </p:cNvPr>
          <p:cNvSpPr>
            <a:spLocks noGrp="1"/>
          </p:cNvSpPr>
          <p:nvPr userDrawn="1"/>
        </p:nvSpPr>
        <p:spPr>
          <a:xfrm>
            <a:off x="8793480" y="6492875"/>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mtClean="0"/>
              <a:pPr/>
              <a:t>‹#›</a:t>
            </a:fld>
            <a:endParaRPr lang="zh-CN" altLang="en-US"/>
          </a:p>
        </p:txBody>
      </p:sp>
      <p:grpSp>
        <p:nvGrpSpPr>
          <p:cNvPr id="13" name="组合 12"/>
          <p:cNvGrpSpPr/>
          <p:nvPr userDrawn="1"/>
        </p:nvGrpSpPr>
        <p:grpSpPr>
          <a:xfrm>
            <a:off x="0" y="6675437"/>
            <a:ext cx="12192000" cy="179436"/>
            <a:chOff x="0" y="6660225"/>
            <a:chExt cx="12192000" cy="179436"/>
          </a:xfrm>
        </p:grpSpPr>
        <p:pic>
          <p:nvPicPr>
            <p:cNvPr id="14" name="图片 13">
              <a:extLst>
                <a:ext uri="{FF2B5EF4-FFF2-40B4-BE49-F238E27FC236}">
                  <a16:creationId xmlns:a16="http://schemas.microsoft.com/office/drawing/2014/main" id="{AE8A6F2E-85DD-4ABE-AE0A-354C64A4B4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p:blipFill>
          <p:spPr>
            <a:xfrm>
              <a:off x="0" y="6665000"/>
              <a:ext cx="12192000" cy="174661"/>
            </a:xfrm>
            <a:prstGeom prst="rect">
              <a:avLst/>
            </a:prstGeom>
          </p:spPr>
        </p:pic>
        <p:sp>
          <p:nvSpPr>
            <p:cNvPr id="15" name="平行四边形 14"/>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矩形 15"/>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t>‹#›</a:t>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16347" y="350963"/>
            <a:ext cx="1480659" cy="424614"/>
          </a:xfrm>
          <a:prstGeom prst="rect">
            <a:avLst/>
          </a:prstGeom>
        </p:spPr>
      </p:pic>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t>2018/11/29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BC1C8F6-6577-4A35-943F-4584FF0B7A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98" y="1451"/>
            <a:ext cx="12188203" cy="6855097"/>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
        <p:nvSpPr>
          <p:cNvPr id="10" name="文本框 9"/>
          <p:cNvSpPr txBox="1"/>
          <p:nvPr userDrawn="1"/>
        </p:nvSpPr>
        <p:spPr>
          <a:xfrm>
            <a:off x="4816009" y="2598003"/>
            <a:ext cx="3009158"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Thanks</a:t>
            </a:r>
            <a:r>
              <a:rPr lang="zh-CN" altLang="en-US" sz="48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4727423" y="836241"/>
            <a:ext cx="3873137" cy="411685"/>
          </a:xfrm>
          <a:prstGeom prst="rect">
            <a:avLst/>
          </a:prstGeom>
        </p:spPr>
        <p:txBody>
          <a:bodyPr anchor="ctr"/>
          <a:lstStyle>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873443" y="1420174"/>
            <a:ext cx="2218101" cy="494320"/>
          </a:xfrm>
          <a:prstGeom prst="rect">
            <a:avLst/>
          </a:prstGeom>
        </p:spPr>
      </p:pic>
      <p:sp>
        <p:nvSpPr>
          <p:cNvPr id="17" name="椭圆 16"/>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4727423" y="1259963"/>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3305840" y="4364281"/>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0" name="文本占位符 31"/>
          <p:cNvSpPr>
            <a:spLocks noGrp="1"/>
          </p:cNvSpPr>
          <p:nvPr>
            <p:ph type="body" sz="quarter" idx="12" hasCustomPrompt="1"/>
          </p:nvPr>
        </p:nvSpPr>
        <p:spPr>
          <a:xfrm>
            <a:off x="3318904" y="4791711"/>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4727423" y="496580"/>
            <a:ext cx="3873136" cy="328917"/>
          </a:xfrm>
          <a:prstGeom prst="rect">
            <a:avLst/>
          </a:prstGeom>
        </p:spPr>
        <p:txBody>
          <a:bodyPr anchor="ctr"/>
          <a:lstStyle>
            <a:lvl1pPr marL="0" indent="0">
              <a:buNone/>
              <a:defRPr sz="28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42" name="文本占位符 36"/>
          <p:cNvSpPr>
            <a:spLocks noGrp="1"/>
          </p:cNvSpPr>
          <p:nvPr>
            <p:ph type="body" sz="quarter" idx="14" hasCustomPrompt="1"/>
          </p:nvPr>
        </p:nvSpPr>
        <p:spPr>
          <a:xfrm>
            <a:off x="3318904" y="4019619"/>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561832" y="2752667"/>
            <a:ext cx="3797436"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0" name="文本占位符 31"/>
          <p:cNvSpPr>
            <a:spLocks noGrp="1"/>
          </p:cNvSpPr>
          <p:nvPr>
            <p:ph type="body" sz="quarter" idx="16" hasCustomPrompt="1"/>
          </p:nvPr>
        </p:nvSpPr>
        <p:spPr>
          <a:xfrm>
            <a:off x="4566965" y="3180097"/>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566965" y="2416714"/>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88229" y="2096990"/>
            <a:ext cx="670778" cy="335389"/>
          </a:xfrm>
          <a:prstGeom prst="rect">
            <a:avLst/>
          </a:prstGeom>
        </p:spPr>
      </p:pic>
      <p:sp>
        <p:nvSpPr>
          <p:cNvPr id="25" name="椭圆 24"/>
          <p:cNvSpPr/>
          <p:nvPr userDrawn="1"/>
        </p:nvSpPr>
        <p:spPr>
          <a:xfrm>
            <a:off x="3863250" y="2369718"/>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995745" y="401957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6"/>
          <p:cNvSpPr>
            <a:spLocks noGrp="1"/>
          </p:cNvSpPr>
          <p:nvPr>
            <p:ph type="body" sz="quarter" idx="18" hasCustomPrompt="1"/>
          </p:nvPr>
        </p:nvSpPr>
        <p:spPr>
          <a:xfrm>
            <a:off x="678655" y="5711495"/>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1"/>
          <p:cNvSpPr>
            <a:spLocks noGrp="1"/>
          </p:cNvSpPr>
          <p:nvPr>
            <p:ph type="body" sz="quarter" idx="19" hasCustomPrompt="1"/>
          </p:nvPr>
        </p:nvSpPr>
        <p:spPr>
          <a:xfrm>
            <a:off x="691719" y="6138925"/>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20" hasCustomPrompt="1"/>
          </p:nvPr>
        </p:nvSpPr>
        <p:spPr>
          <a:xfrm>
            <a:off x="691719" y="5366833"/>
            <a:ext cx="3873136" cy="328917"/>
          </a:xfrm>
          <a:prstGeom prst="rect">
            <a:avLst/>
          </a:prstGeom>
        </p:spPr>
        <p:txBody>
          <a:bodyPr anchor="ctr"/>
          <a:lstStyle>
            <a:lvl1pPr>
              <a:defRPr lang="zh-CN" altLang="en-US"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45" name="椭圆 44"/>
          <p:cNvSpPr/>
          <p:nvPr userDrawn="1"/>
        </p:nvSpPr>
        <p:spPr>
          <a:xfrm>
            <a:off x="2960053" y="376811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3" name="图片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33" name="标题 1"/>
          <p:cNvSpPr>
            <a:spLocks noGrp="1"/>
          </p:cNvSpPr>
          <p:nvPr>
            <p:ph type="title"/>
          </p:nvPr>
        </p:nvSpPr>
        <p:spPr>
          <a:xfrm>
            <a:off x="4984300" y="104544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35" name="图形 34"/>
          <p:cNvPicPr>
            <a:picLocks noChangeAspect="1"/>
          </p:cNvPicPr>
          <p:nvPr userDrawn="1"/>
        </p:nvPicPr>
        <p:blipFill>
          <a:blip r:embed="rId3"/>
          <a:stretch>
            <a:fillRect/>
          </a:stretch>
        </p:blipFill>
        <p:spPr>
          <a:xfrm>
            <a:off x="873443" y="1420174"/>
            <a:ext cx="2218101" cy="494320"/>
          </a:xfrm>
          <a:prstGeom prst="rect">
            <a:avLst/>
          </a:prstGeom>
        </p:spPr>
      </p:pic>
      <p:sp>
        <p:nvSpPr>
          <p:cNvPr id="36" name="椭圆 35"/>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flipV="1">
            <a:off x="5068558" y="15338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占位符 31"/>
          <p:cNvSpPr>
            <a:spLocks noGrp="1"/>
          </p:cNvSpPr>
          <p:nvPr>
            <p:ph type="body" sz="quarter" idx="10" hasCustomPrompt="1"/>
          </p:nvPr>
        </p:nvSpPr>
        <p:spPr>
          <a:xfrm>
            <a:off x="4984300" y="163591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11" hasCustomPrompt="1"/>
          </p:nvPr>
        </p:nvSpPr>
        <p:spPr>
          <a:xfrm>
            <a:off x="1422319" y="5333403"/>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5" name="矩形 44"/>
          <p:cNvSpPr/>
          <p:nvPr userDrawn="1"/>
        </p:nvSpPr>
        <p:spPr>
          <a:xfrm flipV="1">
            <a:off x="1519641" y="5825502"/>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31"/>
          <p:cNvSpPr>
            <a:spLocks noGrp="1"/>
          </p:cNvSpPr>
          <p:nvPr>
            <p:ph type="body" sz="quarter" idx="12" hasCustomPrompt="1"/>
          </p:nvPr>
        </p:nvSpPr>
        <p:spPr>
          <a:xfrm>
            <a:off x="1435383" y="5927584"/>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7" name="文本占位符 36"/>
          <p:cNvSpPr>
            <a:spLocks noGrp="1"/>
          </p:cNvSpPr>
          <p:nvPr>
            <p:ph type="body" sz="quarter" idx="13" hasCustomPrompt="1"/>
          </p:nvPr>
        </p:nvSpPr>
        <p:spPr>
          <a:xfrm>
            <a:off x="4984300" y="56910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56" name="文本占位符 36"/>
          <p:cNvSpPr>
            <a:spLocks noGrp="1"/>
          </p:cNvSpPr>
          <p:nvPr>
            <p:ph type="body" sz="quarter" idx="14" hasCustomPrompt="1"/>
          </p:nvPr>
        </p:nvSpPr>
        <p:spPr>
          <a:xfrm>
            <a:off x="1435383" y="4852067"/>
            <a:ext cx="3873136" cy="465592"/>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57" name="文本占位符 36"/>
          <p:cNvSpPr>
            <a:spLocks noGrp="1"/>
          </p:cNvSpPr>
          <p:nvPr>
            <p:ph type="body" sz="quarter" idx="15" hasCustomPrompt="1"/>
          </p:nvPr>
        </p:nvSpPr>
        <p:spPr>
          <a:xfrm>
            <a:off x="4638032" y="330487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8" name="矩形 57"/>
          <p:cNvSpPr/>
          <p:nvPr userDrawn="1"/>
        </p:nvSpPr>
        <p:spPr>
          <a:xfrm flipV="1">
            <a:off x="4727423" y="37969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31"/>
          <p:cNvSpPr>
            <a:spLocks noGrp="1"/>
          </p:cNvSpPr>
          <p:nvPr>
            <p:ph type="body" sz="quarter" idx="16" hasCustomPrompt="1"/>
          </p:nvPr>
        </p:nvSpPr>
        <p:spPr>
          <a:xfrm>
            <a:off x="4643165" y="38990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60" name="文本占位符 36"/>
          <p:cNvSpPr>
            <a:spLocks noGrp="1"/>
          </p:cNvSpPr>
          <p:nvPr>
            <p:ph type="body" sz="quarter" idx="17" hasCustomPrompt="1"/>
          </p:nvPr>
        </p:nvSpPr>
        <p:spPr>
          <a:xfrm>
            <a:off x="4643165" y="2832247"/>
            <a:ext cx="3873136" cy="465592"/>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61" name="图形 60"/>
          <p:cNvPicPr>
            <a:picLocks noChangeAspect="1"/>
          </p:cNvPicPr>
          <p:nvPr userDrawn="1"/>
        </p:nvPicPr>
        <p:blipFill>
          <a:blip r:embed="rId4"/>
          <a:stretch>
            <a:fillRect/>
          </a:stretch>
        </p:blipFill>
        <p:spPr>
          <a:xfrm>
            <a:off x="1588229" y="2096990"/>
            <a:ext cx="670778" cy="335389"/>
          </a:xfrm>
          <a:prstGeom prst="rect">
            <a:avLst/>
          </a:prstGeom>
        </p:spPr>
      </p:pic>
      <p:sp>
        <p:nvSpPr>
          <p:cNvPr id="62" name="椭圆 61"/>
          <p:cNvSpPr/>
          <p:nvPr userDrawn="1"/>
        </p:nvSpPr>
        <p:spPr>
          <a:xfrm>
            <a:off x="3596526" y="300802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userDrawn="1"/>
        </p:nvSpPr>
        <p:spPr>
          <a:xfrm>
            <a:off x="1529145" y="410123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2" name="图片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2904472" y="4743194"/>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231585"/>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420757"/>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7631463" y="4747517"/>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728785" y="5239616"/>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7644527" y="5428788"/>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904472" y="3973856"/>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7644527" y="3981887"/>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5212124" y="169319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5301515" y="21852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5217257" y="23744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5217257" y="927560"/>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29145" y="3612452"/>
            <a:ext cx="323850" cy="161925"/>
          </a:xfrm>
          <a:prstGeom prst="rect">
            <a:avLst/>
          </a:prstGeom>
        </p:spPr>
      </p:pic>
      <p:pic>
        <p:nvPicPr>
          <p:cNvPr id="23" name="图片 2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7" y="0"/>
            <a:ext cx="12187263" cy="6858000"/>
          </a:xfrm>
          <a:prstGeom prst="rect">
            <a:avLst/>
          </a:prstGeom>
        </p:spPr>
      </p:pic>
      <p:sp>
        <p:nvSpPr>
          <p:cNvPr id="2" name="标题 1"/>
          <p:cNvSpPr>
            <a:spLocks noGrp="1"/>
          </p:cNvSpPr>
          <p:nvPr>
            <p:ph type="title"/>
          </p:nvPr>
        </p:nvSpPr>
        <p:spPr>
          <a:xfrm>
            <a:off x="2460147" y="4679026"/>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687712"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544405" y="516741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460147" y="535658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6940733" y="4675318"/>
            <a:ext cx="3895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029873" y="516741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6945615" y="535658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460147" y="3909688"/>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6945615" y="3909688"/>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115323" y="170082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4204714" y="219291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4120456" y="238209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120456" y="935190"/>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sp>
        <p:nvSpPr>
          <p:cNvPr id="52" name="文本占位符 36"/>
          <p:cNvSpPr>
            <a:spLocks noGrp="1"/>
          </p:cNvSpPr>
          <p:nvPr>
            <p:ph type="body" sz="quarter" idx="18" hasCustomPrompt="1"/>
          </p:nvPr>
        </p:nvSpPr>
        <p:spPr>
          <a:xfrm>
            <a:off x="8236905" y="170082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8321163" y="219291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8236905" y="238209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8236905" y="935190"/>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6" name="图形 25"/>
          <p:cNvPicPr>
            <a:picLocks noChangeAspect="1"/>
          </p:cNvPicPr>
          <p:nvPr userDrawn="1"/>
        </p:nvPicPr>
        <p:blipFill>
          <a:blip r:embed="rId4"/>
          <a:stretch>
            <a:fillRect/>
          </a:stretch>
        </p:blipFill>
        <p:spPr>
          <a:xfrm>
            <a:off x="1529145" y="3612452"/>
            <a:ext cx="323850" cy="161925"/>
          </a:xfrm>
          <a:prstGeom prst="rect">
            <a:avLst/>
          </a:prstGeom>
        </p:spPr>
      </p:pic>
      <p:pic>
        <p:nvPicPr>
          <p:cNvPr id="27" name="图片 26"/>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40"/>
            <a:ext cx="12187263" cy="6858000"/>
          </a:xfrm>
          <a:prstGeom prst="rect">
            <a:avLst/>
          </a:prstGeom>
        </p:spPr>
      </p:pic>
      <p:sp>
        <p:nvSpPr>
          <p:cNvPr id="2" name="标题 1"/>
          <p:cNvSpPr>
            <a:spLocks noGrp="1"/>
          </p:cNvSpPr>
          <p:nvPr>
            <p:ph type="title"/>
          </p:nvPr>
        </p:nvSpPr>
        <p:spPr>
          <a:xfrm>
            <a:off x="184212" y="464694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68470"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184212"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4270012" y="464323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4354270"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4270012"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184212"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4270012"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400136" y="173290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3489527" y="22250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405269" y="24141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3405269" y="967274"/>
            <a:ext cx="3873136" cy="688923"/>
          </a:xfrm>
          <a:prstGeom prst="rect">
            <a:avLst/>
          </a:prstGeom>
        </p:spPr>
        <p:txBody>
          <a:bodyPr/>
          <a:lstStyle>
            <a:lvl1pPr marL="0" indent="0">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sp>
        <p:nvSpPr>
          <p:cNvPr id="52" name="文本占位符 36"/>
          <p:cNvSpPr>
            <a:spLocks noGrp="1"/>
          </p:cNvSpPr>
          <p:nvPr>
            <p:ph type="body" sz="quarter" idx="18" hasCustomPrompt="1"/>
          </p:nvPr>
        </p:nvSpPr>
        <p:spPr>
          <a:xfrm>
            <a:off x="7521718" y="173290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7605976" y="22250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7521718" y="24141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7521718" y="96727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26" name="文本占位符 36"/>
          <p:cNvSpPr>
            <a:spLocks noGrp="1"/>
          </p:cNvSpPr>
          <p:nvPr>
            <p:ph type="body" sz="quarter" idx="21" hasCustomPrompt="1"/>
          </p:nvPr>
        </p:nvSpPr>
        <p:spPr>
          <a:xfrm>
            <a:off x="8358995" y="4643234"/>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7" name="矩形 26"/>
          <p:cNvSpPr/>
          <p:nvPr userDrawn="1"/>
        </p:nvSpPr>
        <p:spPr>
          <a:xfrm flipV="1">
            <a:off x="8443253" y="513533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31"/>
          <p:cNvSpPr>
            <a:spLocks noGrp="1"/>
          </p:cNvSpPr>
          <p:nvPr>
            <p:ph type="body" sz="quarter" idx="22" hasCustomPrompt="1"/>
          </p:nvPr>
        </p:nvSpPr>
        <p:spPr>
          <a:xfrm>
            <a:off x="8358995" y="532450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29" name="文本占位符 36"/>
          <p:cNvSpPr>
            <a:spLocks noGrp="1"/>
          </p:cNvSpPr>
          <p:nvPr>
            <p:ph type="body" sz="quarter" idx="23" hasCustomPrompt="1"/>
          </p:nvPr>
        </p:nvSpPr>
        <p:spPr>
          <a:xfrm>
            <a:off x="8358995" y="3877604"/>
            <a:ext cx="3873136" cy="688923"/>
          </a:xfrm>
          <a:prstGeom prst="rect">
            <a:avLst/>
          </a:prstGeom>
        </p:spPr>
        <p:txBody>
          <a:bodyP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pic>
        <p:nvPicPr>
          <p:cNvPr id="30" name="图形 29"/>
          <p:cNvPicPr>
            <a:picLocks noChangeAspect="1"/>
          </p:cNvPicPr>
          <p:nvPr userDrawn="1"/>
        </p:nvPicPr>
        <p:blipFill>
          <a:blip r:embed="rId4"/>
          <a:stretch>
            <a:fillRect/>
          </a:stretch>
        </p:blipFill>
        <p:spPr>
          <a:xfrm>
            <a:off x="1529145" y="3516200"/>
            <a:ext cx="323850" cy="161925"/>
          </a:xfrm>
          <a:prstGeom prst="rect">
            <a:avLst/>
          </a:prstGeom>
        </p:spPr>
      </p:pic>
      <p:pic>
        <p:nvPicPr>
          <p:cNvPr id="31" name="图片 30"/>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1116-04"/>
          <p:cNvPicPr>
            <a:picLocks noChangeAspect="1"/>
          </p:cNvPicPr>
          <p:nvPr userDrawn="1"/>
        </p:nvPicPr>
        <p:blipFill>
          <a:blip r:embed="rId2"/>
          <a:stretch>
            <a:fillRect/>
          </a:stretch>
        </p:blipFill>
        <p:spPr>
          <a:xfrm>
            <a:off x="-38735" y="-19685"/>
            <a:ext cx="12270105" cy="6897370"/>
          </a:xfrm>
          <a:prstGeom prst="rect">
            <a:avLst/>
          </a:prstGeom>
        </p:spPr>
      </p:pic>
      <p:sp>
        <p:nvSpPr>
          <p:cNvPr id="9" name="文本占位符 36"/>
          <p:cNvSpPr>
            <a:spLocks noGrp="1"/>
          </p:cNvSpPr>
          <p:nvPr>
            <p:ph type="body" sz="quarter" idx="14" hasCustomPrompt="1"/>
          </p:nvPr>
        </p:nvSpPr>
        <p:spPr>
          <a:xfrm>
            <a:off x="2958465" y="878840"/>
            <a:ext cx="812800" cy="688975"/>
          </a:xfrm>
          <a:prstGeom prst="rect">
            <a:avLst/>
          </a:prstGeom>
        </p:spPr>
        <p:txBody>
          <a:bodyPr/>
          <a:lstStyle>
            <a:lvl1pPr marL="0" indent="0">
              <a:buNone/>
              <a:defRPr sz="4800" b="1">
                <a:solidFill>
                  <a:srgbClr val="B53EAE"/>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48" name="文本占位符 36"/>
          <p:cNvSpPr>
            <a:spLocks noGrp="1"/>
          </p:cNvSpPr>
          <p:nvPr>
            <p:ph type="body" sz="quarter" idx="15" hasCustomPrompt="1"/>
          </p:nvPr>
        </p:nvSpPr>
        <p:spPr>
          <a:xfrm>
            <a:off x="3771265" y="112204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0" name="文本占位符 36"/>
          <p:cNvSpPr>
            <a:spLocks noGrp="1"/>
          </p:cNvSpPr>
          <p:nvPr>
            <p:ph type="body" sz="quarter" idx="18" hasCustomPrompt="1"/>
          </p:nvPr>
        </p:nvSpPr>
        <p:spPr>
          <a:xfrm>
            <a:off x="3609975" y="188023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1" name="文本占位符 36"/>
          <p:cNvSpPr>
            <a:spLocks noGrp="1"/>
          </p:cNvSpPr>
          <p:nvPr>
            <p:ph type="body" sz="quarter" idx="19" hasCustomPrompt="1"/>
          </p:nvPr>
        </p:nvSpPr>
        <p:spPr>
          <a:xfrm>
            <a:off x="4422775" y="212344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2" name="文本占位符 36"/>
          <p:cNvSpPr>
            <a:spLocks noGrp="1"/>
          </p:cNvSpPr>
          <p:nvPr>
            <p:ph type="body" sz="quarter" idx="20" hasCustomPrompt="1"/>
          </p:nvPr>
        </p:nvSpPr>
        <p:spPr>
          <a:xfrm>
            <a:off x="4086225" y="296227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13" name="文本占位符 36"/>
          <p:cNvSpPr>
            <a:spLocks noGrp="1"/>
          </p:cNvSpPr>
          <p:nvPr>
            <p:ph type="body" sz="quarter" idx="21" hasCustomPrompt="1"/>
          </p:nvPr>
        </p:nvSpPr>
        <p:spPr>
          <a:xfrm>
            <a:off x="4899025" y="320548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文本占位符 36"/>
          <p:cNvSpPr>
            <a:spLocks noGrp="1"/>
          </p:cNvSpPr>
          <p:nvPr>
            <p:ph type="body" sz="quarter" idx="22" hasCustomPrompt="1"/>
          </p:nvPr>
        </p:nvSpPr>
        <p:spPr>
          <a:xfrm>
            <a:off x="3609975" y="401447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15" name="文本占位符 36"/>
          <p:cNvSpPr>
            <a:spLocks noGrp="1"/>
          </p:cNvSpPr>
          <p:nvPr>
            <p:ph type="body" sz="quarter" idx="23" hasCustomPrompt="1"/>
          </p:nvPr>
        </p:nvSpPr>
        <p:spPr>
          <a:xfrm>
            <a:off x="4422775" y="425767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6" name="文本占位符 36"/>
          <p:cNvSpPr>
            <a:spLocks noGrp="1"/>
          </p:cNvSpPr>
          <p:nvPr>
            <p:ph type="body" sz="quarter" idx="24" hasCustomPrompt="1"/>
          </p:nvPr>
        </p:nvSpPr>
        <p:spPr>
          <a:xfrm>
            <a:off x="2958465" y="507619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17" name="文本占位符 36"/>
          <p:cNvSpPr>
            <a:spLocks noGrp="1"/>
          </p:cNvSpPr>
          <p:nvPr>
            <p:ph type="body" sz="quarter" idx="25" hasCustomPrompt="1"/>
          </p:nvPr>
        </p:nvSpPr>
        <p:spPr>
          <a:xfrm>
            <a:off x="3771265" y="531939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pic>
        <p:nvPicPr>
          <p:cNvPr id="20" name="图片 19" descr="1116-19"/>
          <p:cNvPicPr>
            <a:picLocks noChangeAspect="1"/>
          </p:cNvPicPr>
          <p:nvPr userDrawn="1"/>
        </p:nvPicPr>
        <p:blipFill>
          <a:blip r:embed="rId3"/>
          <a:stretch>
            <a:fillRect/>
          </a:stretch>
        </p:blipFill>
        <p:spPr>
          <a:xfrm>
            <a:off x="373380" y="2874645"/>
            <a:ext cx="1170305" cy="865505"/>
          </a:xfrm>
          <a:prstGeom prst="rect">
            <a:avLst/>
          </a:prstGeom>
        </p:spPr>
      </p:pic>
      <p:pic>
        <p:nvPicPr>
          <p:cNvPr id="18" name="图片 1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bg>
      <p:bgPr>
        <a:blipFill>
          <a:blip r:embed="rId2">
            <a:alphaModFix amt="87000"/>
          </a:blip>
          <a:stretch>
            <a:fillRect/>
          </a:stretch>
        </a:blipFill>
        <a:effectLst/>
      </p:bgPr>
    </p:bg>
    <p:spTree>
      <p:nvGrpSpPr>
        <p:cNvPr id="1" name=""/>
        <p:cNvGrpSpPr/>
        <p:nvPr/>
      </p:nvGrpSpPr>
      <p:grpSpPr>
        <a:xfrm>
          <a:off x="0" y="0"/>
          <a:ext cx="0" cy="0"/>
          <a:chOff x="0" y="0"/>
          <a:chExt cx="0" cy="0"/>
        </a:xfrm>
      </p:grpSpPr>
      <p:pic>
        <p:nvPicPr>
          <p:cNvPr id="3" name="图片 2" descr="1116-05"/>
          <p:cNvPicPr>
            <a:picLocks noChangeAspect="1"/>
          </p:cNvPicPr>
          <p:nvPr userDrawn="1"/>
        </p:nvPicPr>
        <p:blipFill>
          <a:blip r:embed="rId3"/>
          <a:stretch>
            <a:fillRect/>
          </a:stretch>
        </p:blipFill>
        <p:spPr>
          <a:xfrm>
            <a:off x="-11430" y="-4445"/>
            <a:ext cx="12214860" cy="6866255"/>
          </a:xfrm>
          <a:prstGeom prst="rect">
            <a:avLst/>
          </a:prstGeom>
        </p:spPr>
      </p:pic>
      <p:sp>
        <p:nvSpPr>
          <p:cNvPr id="6" name="矩形 5"/>
          <p:cNvSpPr/>
          <p:nvPr userDrawn="1"/>
        </p:nvSpPr>
        <p:spPr>
          <a:xfrm>
            <a:off x="-21590" y="2885440"/>
            <a:ext cx="3740150" cy="1049020"/>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079865" y="2884805"/>
            <a:ext cx="3114040" cy="1049020"/>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61790" y="1118870"/>
            <a:ext cx="812800" cy="688975"/>
          </a:xfrm>
          <a:prstGeom prst="rect">
            <a:avLst/>
          </a:prstGeom>
        </p:spPr>
        <p:txBody>
          <a:bodyPr/>
          <a:lstStyle>
            <a:lvl1pPr marL="0" indent="0">
              <a:buNone/>
              <a:defRPr sz="4800" b="1">
                <a:solidFill>
                  <a:srgbClr val="BFB28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21" name="文本占位符 36"/>
          <p:cNvSpPr>
            <a:spLocks noGrp="1"/>
          </p:cNvSpPr>
          <p:nvPr>
            <p:ph type="body" sz="quarter" idx="15" hasCustomPrompt="1"/>
          </p:nvPr>
        </p:nvSpPr>
        <p:spPr>
          <a:xfrm>
            <a:off x="4860290" y="117602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2" name="文本占位符 36"/>
          <p:cNvSpPr>
            <a:spLocks noGrp="1"/>
          </p:cNvSpPr>
          <p:nvPr>
            <p:ph type="body" sz="quarter" idx="18" hasCustomPrompt="1"/>
          </p:nvPr>
        </p:nvSpPr>
        <p:spPr>
          <a:xfrm>
            <a:off x="4850765" y="153035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23" name="文本占位符 36"/>
          <p:cNvSpPr>
            <a:spLocks noGrp="1"/>
          </p:cNvSpPr>
          <p:nvPr>
            <p:ph type="body" sz="quarter" idx="19" hasCustomPrompt="1"/>
          </p:nvPr>
        </p:nvSpPr>
        <p:spPr>
          <a:xfrm>
            <a:off x="4161790" y="208026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24" name="文本占位符 36"/>
          <p:cNvSpPr>
            <a:spLocks noGrp="1"/>
          </p:cNvSpPr>
          <p:nvPr>
            <p:ph type="body" sz="quarter" idx="20" hasCustomPrompt="1"/>
          </p:nvPr>
        </p:nvSpPr>
        <p:spPr>
          <a:xfrm>
            <a:off x="4860290" y="213741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5" name="文本占位符 36"/>
          <p:cNvSpPr>
            <a:spLocks noGrp="1"/>
          </p:cNvSpPr>
          <p:nvPr>
            <p:ph type="body" sz="quarter" idx="21" hasCustomPrompt="1"/>
          </p:nvPr>
        </p:nvSpPr>
        <p:spPr>
          <a:xfrm>
            <a:off x="4850765" y="249174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3" name="文本占位符 36"/>
          <p:cNvSpPr>
            <a:spLocks noGrp="1"/>
          </p:cNvSpPr>
          <p:nvPr>
            <p:ph type="body" sz="quarter" idx="22" hasCustomPrompt="1"/>
          </p:nvPr>
        </p:nvSpPr>
        <p:spPr>
          <a:xfrm>
            <a:off x="4161790" y="306514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60290" y="312229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6" name="文本占位符 36"/>
          <p:cNvSpPr>
            <a:spLocks noGrp="1"/>
          </p:cNvSpPr>
          <p:nvPr>
            <p:ph type="body" sz="quarter" idx="24" hasCustomPrompt="1"/>
          </p:nvPr>
        </p:nvSpPr>
        <p:spPr>
          <a:xfrm>
            <a:off x="4850765" y="347662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7" name="文本占位符 36"/>
          <p:cNvSpPr>
            <a:spLocks noGrp="1"/>
          </p:cNvSpPr>
          <p:nvPr>
            <p:ph type="body" sz="quarter" idx="25" hasCustomPrompt="1"/>
          </p:nvPr>
        </p:nvSpPr>
        <p:spPr>
          <a:xfrm>
            <a:off x="4161790" y="403225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60290" y="408940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9" name="文本占位符 36"/>
          <p:cNvSpPr>
            <a:spLocks noGrp="1"/>
          </p:cNvSpPr>
          <p:nvPr>
            <p:ph type="body" sz="quarter" idx="27" hasCustomPrompt="1"/>
          </p:nvPr>
        </p:nvSpPr>
        <p:spPr>
          <a:xfrm>
            <a:off x="4850765" y="444373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40" name="文本占位符 36"/>
          <p:cNvSpPr>
            <a:spLocks noGrp="1"/>
          </p:cNvSpPr>
          <p:nvPr>
            <p:ph type="body" sz="quarter" idx="28" hasCustomPrompt="1"/>
          </p:nvPr>
        </p:nvSpPr>
        <p:spPr>
          <a:xfrm>
            <a:off x="4172585" y="500316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506031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42" name="文本占位符 36"/>
          <p:cNvSpPr>
            <a:spLocks noGrp="1"/>
          </p:cNvSpPr>
          <p:nvPr>
            <p:ph type="body" sz="quarter" idx="30" hasCustomPrompt="1"/>
          </p:nvPr>
        </p:nvSpPr>
        <p:spPr>
          <a:xfrm>
            <a:off x="4861560" y="541464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pic>
        <p:nvPicPr>
          <p:cNvPr id="46" name="图片 45" descr="1116-20"/>
          <p:cNvPicPr>
            <a:picLocks noChangeAspect="1"/>
          </p:cNvPicPr>
          <p:nvPr userDrawn="1"/>
        </p:nvPicPr>
        <p:blipFill>
          <a:blip r:embed="rId4"/>
          <a:stretch>
            <a:fillRect/>
          </a:stretch>
        </p:blipFill>
        <p:spPr>
          <a:xfrm>
            <a:off x="486410" y="3122295"/>
            <a:ext cx="2602230" cy="541020"/>
          </a:xfrm>
          <a:prstGeom prst="rect">
            <a:avLst/>
          </a:prstGeom>
        </p:spPr>
      </p:pic>
      <p:pic>
        <p:nvPicPr>
          <p:cNvPr id="26" name="图片 25"/>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bg>
      <p:bgRef idx="1001">
        <a:schemeClr val="bg1"/>
      </p:bgRef>
    </p:bg>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1025CEC-C396-44E3-BF64-F40B2E2AC0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429474" y="383651"/>
            <a:ext cx="1532739" cy="439549"/>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 id="2147483680" r:id="rId14"/>
    <p:sldLayoutId id="2147483660" r:id="rId15"/>
    <p:sldLayoutId id="2147483661" r:id="rId16"/>
    <p:sldLayoutId id="2147483662" r:id="rId17"/>
    <p:sldLayoutId id="2147483663" r:id="rId18"/>
    <p:sldLayoutId id="2147483664" r:id="rId19"/>
    <p:sldLayoutId id="2147483665" r:id="rId20"/>
    <p:sldLayoutId id="214748366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5.xml"/><Relationship Id="rId5" Type="http://schemas.openxmlformats.org/officeDocument/2006/relationships/image" Target="../media/image26.png"/><Relationship Id="rId4" Type="http://schemas.openxmlformats.org/officeDocument/2006/relationships/image" Target="../media/image2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5.xml"/><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单击此处添加标题</a:t>
            </a:r>
          </a:p>
        </p:txBody>
      </p:sp>
      <p:sp>
        <p:nvSpPr>
          <p:cNvPr id="3" name="副标题 2"/>
          <p:cNvSpPr>
            <a:spLocks noGrp="1"/>
          </p:cNvSpPr>
          <p:nvPr>
            <p:ph type="subTitle" idx="1"/>
          </p:nvPr>
        </p:nvSpPr>
        <p:spPr/>
        <p:txBody>
          <a:bodyPr/>
          <a:lstStyle/>
          <a:p>
            <a:r>
              <a:rPr lang="zh-CN" altLang="en-US" dirty="0"/>
              <a:t>单击此处添加副标题</a:t>
            </a:r>
          </a:p>
        </p:txBody>
      </p:sp>
      <p:sp>
        <p:nvSpPr>
          <p:cNvPr id="4" name="文本框 3"/>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2018/11/20</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15" name="组合 14"/>
          <p:cNvGrpSpPr/>
          <p:nvPr/>
        </p:nvGrpSpPr>
        <p:grpSpPr>
          <a:xfrm>
            <a:off x="1060133" y="1949312"/>
            <a:ext cx="4879437" cy="1705797"/>
            <a:chOff x="1055688" y="1949312"/>
            <a:chExt cx="4879437" cy="1705797"/>
          </a:xfrm>
        </p:grpSpPr>
        <p:sp>
          <p:nvSpPr>
            <p:cNvPr id="16" name="ísľîḑè"/>
            <p:cNvSpPr/>
            <p:nvPr/>
          </p:nvSpPr>
          <p:spPr>
            <a:xfrm>
              <a:off x="1055688" y="1949312"/>
              <a:ext cx="2040232" cy="1705797"/>
            </a:xfrm>
            <a:prstGeom prst="rect">
              <a:avLst/>
            </a:prstGeom>
            <a:blipFill>
              <a:blip r:embed="rId2">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ṩļîḓé"/>
            <p:cNvSpPr/>
            <p:nvPr/>
          </p:nvSpPr>
          <p:spPr>
            <a:xfrm>
              <a:off x="3091939" y="1949312"/>
              <a:ext cx="2843186" cy="1705797"/>
            </a:xfrm>
            <a:prstGeom prst="wedgeRectCallout">
              <a:avLst>
                <a:gd name="adj1" fmla="val -30658"/>
                <a:gd name="adj2" fmla="val 15269"/>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组合 17"/>
            <p:cNvGrpSpPr/>
            <p:nvPr/>
          </p:nvGrpSpPr>
          <p:grpSpPr>
            <a:xfrm>
              <a:off x="3449898" y="2271005"/>
              <a:ext cx="2398452" cy="1272912"/>
              <a:chOff x="1085274" y="2349127"/>
              <a:chExt cx="2398452" cy="1272912"/>
            </a:xfrm>
          </p:grpSpPr>
          <p:sp>
            <p:nvSpPr>
              <p:cNvPr id="19" name="文本框 18"/>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sp>
            <p:nvSpPr>
              <p:cNvPr id="20" name="文本框 19"/>
              <p:cNvSpPr txBox="1"/>
              <p:nvPr/>
            </p:nvSpPr>
            <p:spPr>
              <a:xfrm>
                <a:off x="1085274" y="2687681"/>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grpSp>
      </p:grpSp>
      <p:grpSp>
        <p:nvGrpSpPr>
          <p:cNvPr id="21" name="组合 20"/>
          <p:cNvGrpSpPr/>
          <p:nvPr/>
        </p:nvGrpSpPr>
        <p:grpSpPr>
          <a:xfrm>
            <a:off x="6238580" y="1949311"/>
            <a:ext cx="4883418" cy="1705798"/>
            <a:chOff x="6238580" y="1949311"/>
            <a:chExt cx="4883418" cy="1705798"/>
          </a:xfrm>
        </p:grpSpPr>
        <p:sp>
          <p:nvSpPr>
            <p:cNvPr id="22" name="îşḻîďé"/>
            <p:cNvSpPr/>
            <p:nvPr/>
          </p:nvSpPr>
          <p:spPr>
            <a:xfrm>
              <a:off x="6238580" y="1949311"/>
              <a:ext cx="2040232" cy="1705797"/>
            </a:xfrm>
            <a:prstGeom prst="rect">
              <a:avLst/>
            </a:prstGeom>
            <a:blipFill>
              <a:blip r:embed="rId3">
                <a:grayscl/>
              </a:blip>
              <a:srcRect/>
              <a:stretch>
                <a:fillRect l="-13033" r="-1287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îṣḷïḋé"/>
            <p:cNvSpPr/>
            <p:nvPr/>
          </p:nvSpPr>
          <p:spPr>
            <a:xfrm>
              <a:off x="8278812" y="1949312"/>
              <a:ext cx="2843186" cy="1705797"/>
            </a:xfrm>
            <a:prstGeom prst="wedgeRectCallout">
              <a:avLst>
                <a:gd name="adj1" fmla="val -25298"/>
                <a:gd name="adj2" fmla="val 20142"/>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文本框 23"/>
            <p:cNvSpPr txBox="1"/>
            <p:nvPr/>
          </p:nvSpPr>
          <p:spPr>
            <a:xfrm>
              <a:off x="8637821" y="227100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grpSp>
        <p:nvGrpSpPr>
          <p:cNvPr id="25" name="组合 24"/>
          <p:cNvGrpSpPr/>
          <p:nvPr/>
        </p:nvGrpSpPr>
        <p:grpSpPr>
          <a:xfrm>
            <a:off x="1060133" y="3923617"/>
            <a:ext cx="2843186" cy="1705797"/>
            <a:chOff x="1055688" y="3923617"/>
            <a:chExt cx="2843186" cy="1705797"/>
          </a:xfrm>
        </p:grpSpPr>
        <p:sp>
          <p:nvSpPr>
            <p:cNvPr id="27" name="îṩlîḋè"/>
            <p:cNvSpPr/>
            <p:nvPr/>
          </p:nvSpPr>
          <p:spPr>
            <a:xfrm flipH="1">
              <a:off x="1055688" y="3923617"/>
              <a:ext cx="2843186" cy="1705797"/>
            </a:xfrm>
            <a:prstGeom prst="wedgeRectCallout">
              <a:avLst>
                <a:gd name="adj1" fmla="val -52586"/>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8" name="文本框 27"/>
            <p:cNvSpPr txBox="1"/>
            <p:nvPr/>
          </p:nvSpPr>
          <p:spPr>
            <a:xfrm>
              <a:off x="1217613"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grpSp>
        <p:nvGrpSpPr>
          <p:cNvPr id="29" name="组合 28"/>
          <p:cNvGrpSpPr/>
          <p:nvPr/>
        </p:nvGrpSpPr>
        <p:grpSpPr>
          <a:xfrm>
            <a:off x="6252895" y="3923617"/>
            <a:ext cx="4883418" cy="1705797"/>
            <a:chOff x="6252895" y="3923617"/>
            <a:chExt cx="4883418" cy="1705797"/>
          </a:xfrm>
        </p:grpSpPr>
        <p:sp>
          <p:nvSpPr>
            <p:cNvPr id="30" name="í$ḷïḑé"/>
            <p:cNvSpPr/>
            <p:nvPr/>
          </p:nvSpPr>
          <p:spPr>
            <a:xfrm>
              <a:off x="9096081" y="3923617"/>
              <a:ext cx="2040232" cy="1705797"/>
            </a:xfrm>
            <a:prstGeom prst="rect">
              <a:avLst/>
            </a:prstGeom>
            <a:blipFill>
              <a:blip r:embed="rId4">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sļïḍe"/>
            <p:cNvSpPr/>
            <p:nvPr/>
          </p:nvSpPr>
          <p:spPr>
            <a:xfrm flipH="1">
              <a:off x="6252895" y="3923617"/>
              <a:ext cx="2843186" cy="1705797"/>
            </a:xfrm>
            <a:prstGeom prst="wedgeRectCallout">
              <a:avLst>
                <a:gd name="adj1" fmla="val -41866"/>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文本框 31"/>
            <p:cNvSpPr txBox="1"/>
            <p:nvPr/>
          </p:nvSpPr>
          <p:spPr>
            <a:xfrm>
              <a:off x="6414820"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33" name="文本框 32"/>
          <p:cNvSpPr txBox="1"/>
          <p:nvPr/>
        </p:nvSpPr>
        <p:spPr>
          <a:xfrm>
            <a:off x="8637821" y="2640337"/>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4" name="文本框 33"/>
          <p:cNvSpPr txBox="1"/>
          <p:nvPr/>
        </p:nvSpPr>
        <p:spPr>
          <a:xfrm>
            <a:off x="1222058" y="461827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5" name="文本框 34"/>
          <p:cNvSpPr txBox="1"/>
          <p:nvPr/>
        </p:nvSpPr>
        <p:spPr>
          <a:xfrm>
            <a:off x="6414820" y="461464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pic>
        <p:nvPicPr>
          <p:cNvPr id="36" name="图片 35"/>
          <p:cNvPicPr>
            <a:picLocks/>
          </p:cNvPicPr>
          <p:nvPr/>
        </p:nvPicPr>
        <p:blipFill>
          <a:blip r:embed="rId5">
            <a:duotone>
              <a:prstClr val="black"/>
              <a:schemeClr val="bg1">
                <a:lumMod val="50000"/>
                <a:tint val="45000"/>
                <a:satMod val="400000"/>
              </a:schemeClr>
            </a:duotone>
          </a:blip>
          <a:stretch>
            <a:fillRect/>
          </a:stretch>
        </p:blipFill>
        <p:spPr>
          <a:xfrm>
            <a:off x="3898370" y="3923617"/>
            <a:ext cx="2041200" cy="17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ppt_x</p:attrName>
                                        </p:attrNameLst>
                                      </p:cBhvr>
                                      <p:tavLst>
                                        <p:tav tm="0">
                                          <p:val>
                                            <p:strVal val="#ppt_x+#ppt_w*1.125000"/>
                                          </p:val>
                                        </p:tav>
                                        <p:tav tm="100000">
                                          <p:val>
                                            <p:strVal val="#ppt_x"/>
                                          </p:val>
                                        </p:tav>
                                      </p:tavLst>
                                    </p:anim>
                                    <p:animEffect transition="in" filter="wipe(left)">
                                      <p:cBhvr>
                                        <p:cTn id="16" dur="500"/>
                                        <p:tgtEl>
                                          <p:spTgt spid="25"/>
                                        </p:tgtEl>
                                      </p:cBhvr>
                                    </p:animEffect>
                                  </p:childTnLst>
                                </p:cTn>
                              </p:par>
                              <p:par>
                                <p:cTn id="17" presetID="12" presetClass="entr" presetSubtype="2"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left)">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Group 44"/>
          <p:cNvGrpSpPr/>
          <p:nvPr/>
        </p:nvGrpSpPr>
        <p:grpSpPr bwMode="auto">
          <a:xfrm>
            <a:off x="1040666" y="4124086"/>
            <a:ext cx="2372169" cy="1207394"/>
            <a:chOff x="5408083" y="2933595"/>
            <a:chExt cx="2372955" cy="1206521"/>
          </a:xfrm>
        </p:grpSpPr>
        <p:sp>
          <p:nvSpPr>
            <p:cNvPr id="4" name="TextBox 45"/>
            <p:cNvSpPr txBox="1"/>
            <p:nvPr/>
          </p:nvSpPr>
          <p:spPr>
            <a:xfrm>
              <a:off x="6065544"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5" name="Rectangle 46"/>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 name="Group 47"/>
          <p:cNvGrpSpPr/>
          <p:nvPr/>
        </p:nvGrpSpPr>
        <p:grpSpPr bwMode="auto">
          <a:xfrm>
            <a:off x="3684166" y="4124086"/>
            <a:ext cx="2372169" cy="1207394"/>
            <a:chOff x="5408083" y="2933595"/>
            <a:chExt cx="2372955" cy="1206521"/>
          </a:xfrm>
        </p:grpSpPr>
        <p:sp>
          <p:nvSpPr>
            <p:cNvPr id="7" name="TextBox 48"/>
            <p:cNvSpPr txBox="1"/>
            <p:nvPr/>
          </p:nvSpPr>
          <p:spPr>
            <a:xfrm>
              <a:off x="6086016"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8" name="Rectangle 49"/>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 name="Group 50"/>
          <p:cNvGrpSpPr/>
          <p:nvPr/>
        </p:nvGrpSpPr>
        <p:grpSpPr bwMode="auto">
          <a:xfrm>
            <a:off x="6313384" y="4124086"/>
            <a:ext cx="2372168" cy="1207394"/>
            <a:chOff x="5408083" y="2933595"/>
            <a:chExt cx="2372955" cy="1206521"/>
          </a:xfrm>
        </p:grpSpPr>
        <p:sp>
          <p:nvSpPr>
            <p:cNvPr id="10" name="TextBox 51"/>
            <p:cNvSpPr txBox="1"/>
            <p:nvPr/>
          </p:nvSpPr>
          <p:spPr>
            <a:xfrm>
              <a:off x="6091692" y="2933595"/>
              <a:ext cx="1005737"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11" name="Rectangle 52"/>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2" name="Group 53"/>
          <p:cNvGrpSpPr/>
          <p:nvPr/>
        </p:nvGrpSpPr>
        <p:grpSpPr bwMode="auto">
          <a:xfrm>
            <a:off x="8996554" y="4124086"/>
            <a:ext cx="2372169" cy="1207394"/>
            <a:chOff x="5408083" y="2933595"/>
            <a:chExt cx="2372955" cy="1206521"/>
          </a:xfrm>
        </p:grpSpPr>
        <p:sp>
          <p:nvSpPr>
            <p:cNvPr id="13" name="TextBox 54"/>
            <p:cNvSpPr txBox="1"/>
            <p:nvPr/>
          </p:nvSpPr>
          <p:spPr>
            <a:xfrm>
              <a:off x="6037721"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14" name="Rectangle 55"/>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sp>
        <p:nvSpPr>
          <p:cNvPr id="16" name="Oval 19"/>
          <p:cNvSpPr/>
          <p:nvPr/>
        </p:nvSpPr>
        <p:spPr bwMode="auto">
          <a:xfrm flipH="1">
            <a:off x="1194581"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Oval 24"/>
          <p:cNvSpPr/>
          <p:nvPr/>
        </p:nvSpPr>
        <p:spPr bwMode="auto">
          <a:xfrm flipH="1">
            <a:off x="3826973"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4" name="Oval 11"/>
          <p:cNvSpPr/>
          <p:nvPr/>
        </p:nvSpPr>
        <p:spPr bwMode="auto">
          <a:xfrm flipH="1">
            <a:off x="6467299"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7" name="Oval 3"/>
          <p:cNvSpPr/>
          <p:nvPr/>
        </p:nvSpPr>
        <p:spPr bwMode="auto">
          <a:xfrm flipH="1">
            <a:off x="9090172"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79" name="Group 4"/>
          <p:cNvGrpSpPr/>
          <p:nvPr/>
        </p:nvGrpSpPr>
        <p:grpSpPr bwMode="auto">
          <a:xfrm>
            <a:off x="1051772" y="3162393"/>
            <a:ext cx="652147" cy="652236"/>
            <a:chOff x="1049573" y="3162249"/>
            <a:chExt cx="652416" cy="652416"/>
          </a:xfrm>
          <a:gradFill>
            <a:gsLst>
              <a:gs pos="100000">
                <a:srgbClr val="8D0780"/>
              </a:gs>
              <a:gs pos="0">
                <a:srgbClr val="182983">
                  <a:alpha val="90000"/>
                </a:srgbClr>
              </a:gs>
            </a:gsLst>
            <a:lin ang="8100000" scaled="1"/>
          </a:gradFill>
        </p:grpSpPr>
        <p:sp>
          <p:nvSpPr>
            <p:cNvPr id="80" name="Oval 20"/>
            <p:cNvSpPr/>
            <p:nvPr/>
          </p:nvSpPr>
          <p:spPr>
            <a:xfrm flipH="1">
              <a:off x="1049573"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1" name="Text Box 7"/>
            <p:cNvSpPr txBox="1">
              <a:spLocks noChangeArrowheads="1"/>
            </p:cNvSpPr>
            <p:nvPr/>
          </p:nvSpPr>
          <p:spPr bwMode="auto">
            <a:xfrm flipH="1">
              <a:off x="1138172" y="3259934"/>
              <a:ext cx="475218"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01</a:t>
              </a:r>
            </a:p>
          </p:txBody>
        </p:sp>
      </p:grpSp>
      <p:grpSp>
        <p:nvGrpSpPr>
          <p:cNvPr id="82" name="Group 14"/>
          <p:cNvGrpSpPr/>
          <p:nvPr/>
        </p:nvGrpSpPr>
        <p:grpSpPr bwMode="auto">
          <a:xfrm>
            <a:off x="3684166" y="3162393"/>
            <a:ext cx="652148" cy="652236"/>
            <a:chOff x="3683778" y="3162249"/>
            <a:chExt cx="652416" cy="652416"/>
          </a:xfrm>
          <a:gradFill>
            <a:gsLst>
              <a:gs pos="100000">
                <a:srgbClr val="8D0780"/>
              </a:gs>
              <a:gs pos="0">
                <a:srgbClr val="182983">
                  <a:alpha val="90000"/>
                </a:srgbClr>
              </a:gs>
            </a:gsLst>
            <a:lin ang="8100000" scaled="1"/>
          </a:gradFill>
        </p:grpSpPr>
        <p:sp>
          <p:nvSpPr>
            <p:cNvPr id="83" name="Oval 25"/>
            <p:cNvSpPr/>
            <p:nvPr/>
          </p:nvSpPr>
          <p:spPr>
            <a:xfrm flipH="1">
              <a:off x="3683778"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4" name="Text Box 7"/>
            <p:cNvSpPr txBox="1">
              <a:spLocks noChangeArrowheads="1"/>
            </p:cNvSpPr>
            <p:nvPr/>
          </p:nvSpPr>
          <p:spPr bwMode="auto">
            <a:xfrm flipH="1">
              <a:off x="3772377"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02</a:t>
              </a:r>
            </a:p>
          </p:txBody>
        </p:sp>
      </p:grpSp>
      <p:grpSp>
        <p:nvGrpSpPr>
          <p:cNvPr id="85" name="Group 15"/>
          <p:cNvGrpSpPr/>
          <p:nvPr/>
        </p:nvGrpSpPr>
        <p:grpSpPr bwMode="auto">
          <a:xfrm>
            <a:off x="6324492" y="3162393"/>
            <a:ext cx="652148" cy="652236"/>
            <a:chOff x="6325213" y="3162249"/>
            <a:chExt cx="652416" cy="652416"/>
          </a:xfrm>
          <a:gradFill>
            <a:gsLst>
              <a:gs pos="100000">
                <a:srgbClr val="8D0780"/>
              </a:gs>
              <a:gs pos="0">
                <a:srgbClr val="182983">
                  <a:alpha val="90000"/>
                </a:srgbClr>
              </a:gs>
            </a:gsLst>
            <a:lin ang="8100000" scaled="1"/>
          </a:gradFill>
        </p:grpSpPr>
        <p:sp>
          <p:nvSpPr>
            <p:cNvPr id="86" name="Oval 12"/>
            <p:cNvSpPr/>
            <p:nvPr/>
          </p:nvSpPr>
          <p:spPr>
            <a:xfrm flipH="1">
              <a:off x="6325213"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7" name="Text Box 7"/>
            <p:cNvSpPr txBox="1">
              <a:spLocks noChangeArrowheads="1"/>
            </p:cNvSpPr>
            <p:nvPr/>
          </p:nvSpPr>
          <p:spPr bwMode="auto">
            <a:xfrm flipH="1">
              <a:off x="6413812"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03</a:t>
              </a:r>
            </a:p>
          </p:txBody>
        </p:sp>
      </p:grpSp>
      <p:grpSp>
        <p:nvGrpSpPr>
          <p:cNvPr id="88" name="Group 16"/>
          <p:cNvGrpSpPr/>
          <p:nvPr/>
        </p:nvGrpSpPr>
        <p:grpSpPr bwMode="auto">
          <a:xfrm>
            <a:off x="8948951" y="3162393"/>
            <a:ext cx="652148" cy="652236"/>
            <a:chOff x="8949629" y="3162249"/>
            <a:chExt cx="652416" cy="652416"/>
          </a:xfrm>
          <a:gradFill>
            <a:gsLst>
              <a:gs pos="100000">
                <a:srgbClr val="8D0780"/>
              </a:gs>
              <a:gs pos="0">
                <a:srgbClr val="182983">
                  <a:alpha val="90000"/>
                </a:srgbClr>
              </a:gs>
            </a:gsLst>
            <a:lin ang="8100000" scaled="1"/>
          </a:gradFill>
        </p:grpSpPr>
        <p:sp>
          <p:nvSpPr>
            <p:cNvPr id="89" name="Oval 5"/>
            <p:cNvSpPr/>
            <p:nvPr/>
          </p:nvSpPr>
          <p:spPr>
            <a:xfrm flipH="1">
              <a:off x="8949629"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0" name="Text Box 7"/>
            <p:cNvSpPr txBox="1">
              <a:spLocks noChangeArrowheads="1"/>
            </p:cNvSpPr>
            <p:nvPr/>
          </p:nvSpPr>
          <p:spPr bwMode="auto">
            <a:xfrm flipH="1">
              <a:off x="9026324" y="3260578"/>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04</a:t>
              </a:r>
            </a:p>
          </p:txBody>
        </p:sp>
      </p:grpSp>
      <p:grpSp>
        <p:nvGrpSpPr>
          <p:cNvPr id="91" name="Group 128"/>
          <p:cNvGrpSpPr/>
          <p:nvPr/>
        </p:nvGrpSpPr>
        <p:grpSpPr>
          <a:xfrm>
            <a:off x="1887380" y="2476231"/>
            <a:ext cx="626459" cy="626459"/>
            <a:chOff x="1316879" y="4254550"/>
            <a:chExt cx="684000" cy="684000"/>
          </a:xfrm>
        </p:grpSpPr>
        <p:sp>
          <p:nvSpPr>
            <p:cNvPr id="93" name="Oval 124"/>
            <p:cNvSpPr/>
            <p:nvPr/>
          </p:nvSpPr>
          <p:spPr>
            <a:xfrm>
              <a:off x="1316879"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2"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94" name="Group 129"/>
          <p:cNvGrpSpPr/>
          <p:nvPr/>
        </p:nvGrpSpPr>
        <p:grpSpPr>
          <a:xfrm>
            <a:off x="4530839" y="2465341"/>
            <a:ext cx="626459" cy="626459"/>
            <a:chOff x="3401741" y="4254550"/>
            <a:chExt cx="684000" cy="684000"/>
          </a:xfrm>
        </p:grpSpPr>
        <p:sp>
          <p:nvSpPr>
            <p:cNvPr id="96" name="Oval 125"/>
            <p:cNvSpPr/>
            <p:nvPr/>
          </p:nvSpPr>
          <p:spPr>
            <a:xfrm>
              <a:off x="3401741"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5"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7" name="Group 130"/>
          <p:cNvGrpSpPr/>
          <p:nvPr/>
        </p:nvGrpSpPr>
        <p:grpSpPr>
          <a:xfrm>
            <a:off x="7171165" y="2476231"/>
            <a:ext cx="626459" cy="626459"/>
            <a:chOff x="6006611" y="4240036"/>
            <a:chExt cx="684000" cy="684000"/>
          </a:xfrm>
        </p:grpSpPr>
        <p:sp>
          <p:nvSpPr>
            <p:cNvPr id="99" name="Oval 126"/>
            <p:cNvSpPr/>
            <p:nvPr/>
          </p:nvSpPr>
          <p:spPr>
            <a:xfrm>
              <a:off x="6006611" y="4240036"/>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sp>
          <p:nvSpPr>
            <p:cNvPr id="98"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100" name="Group 131"/>
          <p:cNvGrpSpPr/>
          <p:nvPr/>
        </p:nvGrpSpPr>
        <p:grpSpPr>
          <a:xfrm>
            <a:off x="9815454" y="2476231"/>
            <a:ext cx="626459" cy="626459"/>
            <a:chOff x="8794034" y="4283578"/>
            <a:chExt cx="684000" cy="684000"/>
          </a:xfrm>
        </p:grpSpPr>
        <p:sp>
          <p:nvSpPr>
            <p:cNvPr id="102" name="Oval 127"/>
            <p:cNvSpPr/>
            <p:nvPr/>
          </p:nvSpPr>
          <p:spPr>
            <a:xfrm>
              <a:off x="8794034" y="4283578"/>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101"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4000"/>
                            </p:stCondLst>
                            <p:childTnLst>
                              <p:par>
                                <p:cTn id="45" presetID="45" presetClass="entr" presetSubtype="0"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ppt_w</p:attrName>
                                        </p:attrNameLst>
                                      </p:cBhvr>
                                      <p:tavLst>
                                        <p:tav tm="0" fmla="#ppt_w*sin(2.5*pi*$)">
                                          <p:val>
                                            <p:fltVal val="0"/>
                                          </p:val>
                                        </p:tav>
                                        <p:tav tm="100000">
                                          <p:val>
                                            <p:fltVal val="1"/>
                                          </p:val>
                                        </p:tav>
                                      </p:tavLst>
                                    </p:anim>
                                    <p:anim calcmode="lin" valueType="num">
                                      <p:cBhvr>
                                        <p:cTn id="49" dur="1000" fill="hold"/>
                                        <p:tgtEl>
                                          <p:spTgt spid="91"/>
                                        </p:tgtEl>
                                        <p:attrNameLst>
                                          <p:attrName>ppt_h</p:attrName>
                                        </p:attrNameLst>
                                      </p:cBhvr>
                                      <p:tavLst>
                                        <p:tav tm="0">
                                          <p:val>
                                            <p:strVal val="#ppt_h"/>
                                          </p:val>
                                        </p:tav>
                                        <p:tav tm="100000">
                                          <p:val>
                                            <p:strVal val="#ppt_h"/>
                                          </p:val>
                                        </p:tav>
                                      </p:tavLst>
                                    </p:anim>
                                  </p:childTnLst>
                                </p:cTn>
                              </p:par>
                            </p:childTnLst>
                          </p:cTn>
                        </p:par>
                        <p:par>
                          <p:cTn id="50" fill="hold">
                            <p:stCondLst>
                              <p:cond delay="5000"/>
                            </p:stCondLst>
                            <p:childTnLst>
                              <p:par>
                                <p:cTn id="51" presetID="45"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1000"/>
                                        <p:tgtEl>
                                          <p:spTgt spid="94"/>
                                        </p:tgtEl>
                                      </p:cBhvr>
                                    </p:animEffect>
                                    <p:anim calcmode="lin" valueType="num">
                                      <p:cBhvr>
                                        <p:cTn id="54" dur="1000" fill="hold"/>
                                        <p:tgtEl>
                                          <p:spTgt spid="94"/>
                                        </p:tgtEl>
                                        <p:attrNameLst>
                                          <p:attrName>ppt_w</p:attrName>
                                        </p:attrNameLst>
                                      </p:cBhvr>
                                      <p:tavLst>
                                        <p:tav tm="0" fmla="#ppt_w*sin(2.5*pi*$)">
                                          <p:val>
                                            <p:fltVal val="0"/>
                                          </p:val>
                                        </p:tav>
                                        <p:tav tm="100000">
                                          <p:val>
                                            <p:fltVal val="1"/>
                                          </p:val>
                                        </p:tav>
                                      </p:tavLst>
                                    </p:anim>
                                    <p:anim calcmode="lin" valueType="num">
                                      <p:cBhvr>
                                        <p:cTn id="55" dur="1000" fill="hold"/>
                                        <p:tgtEl>
                                          <p:spTgt spid="94"/>
                                        </p:tgtEl>
                                        <p:attrNameLst>
                                          <p:attrName>ppt_h</p:attrName>
                                        </p:attrNameLst>
                                      </p:cBhvr>
                                      <p:tavLst>
                                        <p:tav tm="0">
                                          <p:val>
                                            <p:strVal val="#ppt_h"/>
                                          </p:val>
                                        </p:tav>
                                        <p:tav tm="100000">
                                          <p:val>
                                            <p:strVal val="#ppt_h"/>
                                          </p:val>
                                        </p:tav>
                                      </p:tavLst>
                                    </p:anim>
                                  </p:childTnLst>
                                </p:cTn>
                              </p:par>
                            </p:childTnLst>
                          </p:cTn>
                        </p:par>
                        <p:par>
                          <p:cTn id="56" fill="hold">
                            <p:stCondLst>
                              <p:cond delay="6000"/>
                            </p:stCondLst>
                            <p:childTnLst>
                              <p:par>
                                <p:cTn id="57" presetID="45" presetClass="entr" presetSubtype="0"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1000"/>
                                        <p:tgtEl>
                                          <p:spTgt spid="97"/>
                                        </p:tgtEl>
                                      </p:cBhvr>
                                    </p:animEffect>
                                    <p:anim calcmode="lin" valueType="num">
                                      <p:cBhvr>
                                        <p:cTn id="60" dur="1000" fill="hold"/>
                                        <p:tgtEl>
                                          <p:spTgt spid="97"/>
                                        </p:tgtEl>
                                        <p:attrNameLst>
                                          <p:attrName>ppt_w</p:attrName>
                                        </p:attrNameLst>
                                      </p:cBhvr>
                                      <p:tavLst>
                                        <p:tav tm="0" fmla="#ppt_w*sin(2.5*pi*$)">
                                          <p:val>
                                            <p:fltVal val="0"/>
                                          </p:val>
                                        </p:tav>
                                        <p:tav tm="100000">
                                          <p:val>
                                            <p:fltVal val="1"/>
                                          </p:val>
                                        </p:tav>
                                      </p:tavLst>
                                    </p:anim>
                                    <p:anim calcmode="lin" valueType="num">
                                      <p:cBhvr>
                                        <p:cTn id="61" dur="1000" fill="hold"/>
                                        <p:tgtEl>
                                          <p:spTgt spid="97"/>
                                        </p:tgtEl>
                                        <p:attrNameLst>
                                          <p:attrName>ppt_h</p:attrName>
                                        </p:attrNameLst>
                                      </p:cBhvr>
                                      <p:tavLst>
                                        <p:tav tm="0">
                                          <p:val>
                                            <p:strVal val="#ppt_h"/>
                                          </p:val>
                                        </p:tav>
                                        <p:tav tm="100000">
                                          <p:val>
                                            <p:strVal val="#ppt_h"/>
                                          </p:val>
                                        </p:tav>
                                      </p:tavLst>
                                    </p:anim>
                                  </p:childTnLst>
                                </p:cTn>
                              </p:par>
                            </p:childTnLst>
                          </p:cTn>
                        </p:par>
                        <p:par>
                          <p:cTn id="62" fill="hold">
                            <p:stCondLst>
                              <p:cond delay="7000"/>
                            </p:stCondLst>
                            <p:childTnLst>
                              <p:par>
                                <p:cTn id="63" presetID="45" presetClass="entr" presetSubtype="0" fill="hold"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ppt_w</p:attrName>
                                        </p:attrNameLst>
                                      </p:cBhvr>
                                      <p:tavLst>
                                        <p:tav tm="0" fmla="#ppt_w*sin(2.5*pi*$)">
                                          <p:val>
                                            <p:fltVal val="0"/>
                                          </p:val>
                                        </p:tav>
                                        <p:tav tm="100000">
                                          <p:val>
                                            <p:fltVal val="1"/>
                                          </p:val>
                                        </p:tav>
                                      </p:tavLst>
                                    </p:anim>
                                    <p:anim calcmode="lin" valueType="num">
                                      <p:cBhvr>
                                        <p:cTn id="67" dur="1000" fill="hold"/>
                                        <p:tgtEl>
                                          <p:spTgt spid="1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aphicFrame>
        <p:nvGraphicFramePr>
          <p:cNvPr id="3" name="图表 2"/>
          <p:cNvGraphicFramePr/>
          <p:nvPr>
            <p:extLst>
              <p:ext uri="{D42A27DB-BD31-4B8C-83A1-F6EECF244321}">
                <p14:modId xmlns:p14="http://schemas.microsoft.com/office/powerpoint/2010/main" val="409582210"/>
              </p:ext>
            </p:extLst>
          </p:nvPr>
        </p:nvGraphicFramePr>
        <p:xfrm>
          <a:off x="461049" y="1469195"/>
          <a:ext cx="6992706" cy="499156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076" y="3332113"/>
            <a:ext cx="2738745"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7928005" y="4383211"/>
            <a:ext cx="3599431" cy="1338828"/>
          </a:xfrm>
          <a:prstGeom prst="rect">
            <a:avLst/>
          </a:prstGeom>
        </p:spPr>
        <p:txBody>
          <a:bodyPr wrap="square">
            <a:spAutoFit/>
          </a:bodyPr>
          <a:lstStyle/>
          <a:p>
            <a:pPr algn="ctr">
              <a:lnSpc>
                <a:spcPct val="150000"/>
              </a:lnSpc>
            </a:pPr>
            <a:r>
              <a:rPr lang="zh-CN" altLang="en-US"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69933" y="2239044"/>
            <a:ext cx="1076425" cy="603250"/>
          </a:xfrm>
        </p:spPr>
        <p:txBody>
          <a:bodyPr/>
          <a:lstStyle/>
          <a:p>
            <a:pPr marL="0" indent="0">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43158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组合 2"/>
          <p:cNvGrpSpPr/>
          <p:nvPr/>
        </p:nvGrpSpPr>
        <p:grpSpPr>
          <a:xfrm>
            <a:off x="949945" y="1917700"/>
            <a:ext cx="2375024" cy="3771900"/>
            <a:chOff x="857870" y="1917700"/>
            <a:chExt cx="2375024" cy="3771900"/>
          </a:xfrm>
        </p:grpSpPr>
        <p:sp>
          <p:nvSpPr>
            <p:cNvPr id="4" name="矩形 3"/>
            <p:cNvSpPr/>
            <p:nvPr/>
          </p:nvSpPr>
          <p:spPr>
            <a:xfrm>
              <a:off x="857870"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857870"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451309"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99</a:t>
              </a:r>
            </a:p>
          </p:txBody>
        </p:sp>
        <p:cxnSp>
          <p:nvCxnSpPr>
            <p:cNvPr id="7" name="直接连接符 6"/>
            <p:cNvCxnSpPr/>
            <p:nvPr/>
          </p:nvCxnSpPr>
          <p:spPr>
            <a:xfrm>
              <a:off x="1892982"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216"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9" name="圆角矩形 28"/>
            <p:cNvSpPr/>
            <p:nvPr/>
          </p:nvSpPr>
          <p:spPr>
            <a:xfrm>
              <a:off x="1651682"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3575401" y="1917700"/>
            <a:ext cx="2375024" cy="3771900"/>
            <a:chOff x="3575401" y="1917700"/>
            <a:chExt cx="2375024" cy="3771900"/>
          </a:xfrm>
        </p:grpSpPr>
        <p:sp>
          <p:nvSpPr>
            <p:cNvPr id="11" name="矩形 10"/>
            <p:cNvSpPr/>
            <p:nvPr/>
          </p:nvSpPr>
          <p:spPr>
            <a:xfrm>
              <a:off x="3575401"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2" name="矩形 11"/>
            <p:cNvSpPr/>
            <p:nvPr/>
          </p:nvSpPr>
          <p:spPr>
            <a:xfrm>
              <a:off x="3575401" y="2463800"/>
              <a:ext cx="2375024" cy="32258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4168840"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69</a:t>
              </a:r>
            </a:p>
          </p:txBody>
        </p:sp>
        <p:cxnSp>
          <p:nvCxnSpPr>
            <p:cNvPr id="14" name="直接连接符 13"/>
            <p:cNvCxnSpPr/>
            <p:nvPr/>
          </p:nvCxnSpPr>
          <p:spPr>
            <a:xfrm>
              <a:off x="4610513"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69747"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6" name="圆角矩形 29"/>
            <p:cNvSpPr/>
            <p:nvPr/>
          </p:nvSpPr>
          <p:spPr>
            <a:xfrm>
              <a:off x="4369213"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292932" y="1917700"/>
            <a:ext cx="2375024" cy="3771900"/>
            <a:chOff x="6292932" y="1917700"/>
            <a:chExt cx="2375024" cy="3771900"/>
          </a:xfrm>
        </p:grpSpPr>
        <p:sp>
          <p:nvSpPr>
            <p:cNvPr id="18" name="矩形 17"/>
            <p:cNvSpPr/>
            <p:nvPr/>
          </p:nvSpPr>
          <p:spPr>
            <a:xfrm>
              <a:off x="6292932"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9" name="矩形 18"/>
            <p:cNvSpPr/>
            <p:nvPr/>
          </p:nvSpPr>
          <p:spPr>
            <a:xfrm>
              <a:off x="6292932"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6886371"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89</a:t>
              </a:r>
            </a:p>
          </p:txBody>
        </p:sp>
        <p:cxnSp>
          <p:nvCxnSpPr>
            <p:cNvPr id="21" name="直接连接符 20"/>
            <p:cNvCxnSpPr/>
            <p:nvPr/>
          </p:nvCxnSpPr>
          <p:spPr>
            <a:xfrm>
              <a:off x="7328044"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87278"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圆角矩形 30"/>
            <p:cNvSpPr/>
            <p:nvPr/>
          </p:nvSpPr>
          <p:spPr>
            <a:xfrm>
              <a:off x="7086744"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p:cNvGrpSpPr/>
          <p:nvPr/>
        </p:nvGrpSpPr>
        <p:grpSpPr>
          <a:xfrm>
            <a:off x="9010464" y="1917700"/>
            <a:ext cx="2375024" cy="3771900"/>
            <a:chOff x="9010464" y="1917700"/>
            <a:chExt cx="2375024" cy="3771900"/>
          </a:xfrm>
        </p:grpSpPr>
        <p:sp>
          <p:nvSpPr>
            <p:cNvPr id="25" name="矩形 24"/>
            <p:cNvSpPr/>
            <p:nvPr/>
          </p:nvSpPr>
          <p:spPr>
            <a:xfrm>
              <a:off x="9010464"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26" name="矩形 25"/>
            <p:cNvSpPr/>
            <p:nvPr/>
          </p:nvSpPr>
          <p:spPr>
            <a:xfrm>
              <a:off x="9010464"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9468449" y="2892687"/>
              <a:ext cx="1459054"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109</a:t>
              </a:r>
            </a:p>
          </p:txBody>
        </p:sp>
        <p:cxnSp>
          <p:nvCxnSpPr>
            <p:cNvPr id="28" name="直接连接符 27"/>
            <p:cNvCxnSpPr/>
            <p:nvPr/>
          </p:nvCxnSpPr>
          <p:spPr>
            <a:xfrm>
              <a:off x="10045576"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104810"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30" name="圆角矩形 31"/>
            <p:cNvSpPr/>
            <p:nvPr/>
          </p:nvSpPr>
          <p:spPr>
            <a:xfrm>
              <a:off x="9804276"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7" presetClass="entr" presetSubtype="1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strVal val="#ppt_h"/>
                                          </p:val>
                                        </p:tav>
                                        <p:tav tm="100000">
                                          <p:val>
                                            <p:strVal val="#ppt_h"/>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17" presetClass="entr" presetSubtype="1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strVal val="#ppt_h"/>
                                          </p:val>
                                        </p:tav>
                                        <p:tav tm="100000">
                                          <p:val>
                                            <p:strVal val="#ppt_h"/>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dc68ff2f-2493-4130-847c-cda801bf9332" descr="HAYAAB+LCAAAAAAABAC9VMFugkAQ/Zdte6MGTW0NN6qx4WA10bSHxsMWRtkGFrMsjcbw791dFmQFrfbQcFmGNzPvzbxlj275bgPIQfMYMz4ieM1w7HGIkYW8ADk0iyILPRMaELp+YUm2SZHzsa/S6l/eCQ+HSZSwNxxlIAtQwgmOilenkWRgZ4wIBjsVO4UVsEat6WpFfFiEEEOJWRDKXRrMQxwIhN2xhQBG1iGnkKY6MP38Ap/X0py+RGVpKGrejMcPvadH15XFVBs7zy00Bz+hwf+QvLc73X4bzZ5BczSQj0nz1LjLSU8IJXEWa5jqPMHbWqhrF0ESBBHUYR7lwL6rhXZlTJ3nnIkG44TFmIuGezu/O4yhP+goXh4NYCsqlWSRsX9NUlqv1WHyQ2WwA36GhV9B0GoRbKQcgJZcRwrc9X2gXI+1MIWKN7xS0O3lVVOxtA28inKSKRpmKU/iBWx5qVmdl6ZOaXHMREMjmFvnWat79Qe1Kq8u2aXrCAw99ik9xUZl6FhDyaYppNjiGTV6PFfokBl1BW0eOyvhaAuagcFd0162EK/+aJ649L//yxSqzeQ6/VJ7m/BL5iQzDrirlqqbGSMphCzF8wOFfEZOHAYAAA=="/>
          <p:cNvGrpSpPr>
            <a:grpSpLocks noChangeAspect="1"/>
          </p:cNvGrpSpPr>
          <p:nvPr/>
        </p:nvGrpSpPr>
        <p:grpSpPr>
          <a:xfrm>
            <a:off x="1687911" y="2257425"/>
            <a:ext cx="8835227" cy="1057195"/>
            <a:chOff x="2587743" y="1008464"/>
            <a:chExt cx="6892061" cy="824682"/>
          </a:xfrm>
        </p:grpSpPr>
        <p:sp>
          <p:nvSpPr>
            <p:cNvPr id="4" name="ValueText"/>
            <p:cNvSpPr txBox="1"/>
            <p:nvPr/>
          </p:nvSpPr>
          <p:spPr>
            <a:xfrm>
              <a:off x="8467139" y="1073647"/>
              <a:ext cx="1012665" cy="759499"/>
            </a:xfrm>
            <a:prstGeom prst="rect">
              <a:avLst/>
            </a:prstGeom>
            <a:noFill/>
          </p:spPr>
          <p:txBody>
            <a:bodyPr wrap="none" anchor="ctr" anchorCtr="1">
              <a:prstTxWarp prst="textPlain">
                <a:avLst/>
              </a:prstTxWarp>
              <a:normAutofit lnSpcReduction="10000"/>
            </a:bodyP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mn-ea"/>
                  <a:sym typeface="+mn-lt"/>
                </a:rPr>
                <a:t>58%</a:t>
              </a:r>
            </a:p>
          </p:txBody>
        </p:sp>
        <p:sp>
          <p:nvSpPr>
            <p:cNvPr id="5" name="ValueShape"/>
            <p:cNvSpPr/>
            <p:nvPr/>
          </p:nvSpPr>
          <p:spPr>
            <a:xfrm>
              <a:off x="2587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ValueShape"/>
            <p:cNvSpPr/>
            <p:nvPr/>
          </p:nvSpPr>
          <p:spPr>
            <a:xfrm>
              <a:off x="3159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ValueShape"/>
            <p:cNvSpPr/>
            <p:nvPr/>
          </p:nvSpPr>
          <p:spPr>
            <a:xfrm>
              <a:off x="3730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ValueShape"/>
            <p:cNvSpPr/>
            <p:nvPr/>
          </p:nvSpPr>
          <p:spPr>
            <a:xfrm>
              <a:off x="4302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ValueShape"/>
            <p:cNvSpPr/>
            <p:nvPr/>
          </p:nvSpPr>
          <p:spPr>
            <a:xfrm>
              <a:off x="4873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ValueShape"/>
            <p:cNvSpPr/>
            <p:nvPr/>
          </p:nvSpPr>
          <p:spPr>
            <a:xfrm>
              <a:off x="5445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ValueShape"/>
            <p:cNvSpPr/>
            <p:nvPr/>
          </p:nvSpPr>
          <p:spPr>
            <a:xfrm>
              <a:off x="6016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 name="ValueShape"/>
            <p:cNvSpPr/>
            <p:nvPr/>
          </p:nvSpPr>
          <p:spPr>
            <a:xfrm>
              <a:off x="6588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 name="ValueShape"/>
            <p:cNvSpPr/>
            <p:nvPr/>
          </p:nvSpPr>
          <p:spPr>
            <a:xfrm>
              <a:off x="7159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 name="ValueShape"/>
            <p:cNvSpPr/>
            <p:nvPr/>
          </p:nvSpPr>
          <p:spPr>
            <a:xfrm>
              <a:off x="7731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标题文字添加此处</a:t>
            </a:r>
          </a:p>
        </p:txBody>
      </p:sp>
      <p:sp>
        <p:nvSpPr>
          <p:cNvPr id="17" name="文本框 16"/>
          <p:cNvSpPr txBox="1"/>
          <p:nvPr/>
        </p:nvSpPr>
        <p:spPr>
          <a:xfrm>
            <a:off x="1568082" y="4097010"/>
            <a:ext cx="8955056"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组合 11"/>
          <p:cNvGrpSpPr/>
          <p:nvPr/>
        </p:nvGrpSpPr>
        <p:grpSpPr bwMode="auto">
          <a:xfrm>
            <a:off x="3105151" y="1955800"/>
            <a:ext cx="5614988" cy="3443288"/>
            <a:chOff x="2756078" y="1498401"/>
            <a:chExt cx="5615190" cy="3443114"/>
          </a:xfrm>
        </p:grpSpPr>
        <p:grpSp>
          <p:nvGrpSpPr>
            <p:cNvPr id="4" name="组合 12"/>
            <p:cNvGrpSpPr/>
            <p:nvPr/>
          </p:nvGrpSpPr>
          <p:grpSpPr bwMode="auto">
            <a:xfrm>
              <a:off x="2756078" y="1498401"/>
              <a:ext cx="5615190" cy="3443114"/>
              <a:chOff x="2756078" y="1498401"/>
              <a:chExt cx="5615190" cy="3443114"/>
            </a:xfrm>
          </p:grpSpPr>
          <p:cxnSp>
            <p:nvCxnSpPr>
              <p:cNvPr id="6" name="直接连接符 43"/>
              <p:cNvCxnSpPr/>
              <p:nvPr/>
            </p:nvCxnSpPr>
            <p:spPr>
              <a:xfrm>
                <a:off x="5564467" y="1936529"/>
                <a:ext cx="0" cy="2584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44"/>
              <p:cNvCxnSpPr/>
              <p:nvPr/>
            </p:nvCxnSpPr>
            <p:spPr>
              <a:xfrm>
                <a:off x="5564467" y="1928592"/>
                <a:ext cx="21892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45"/>
              <p:cNvCxnSpPr/>
              <p:nvPr/>
            </p:nvCxnSpPr>
            <p:spPr>
              <a:xfrm>
                <a:off x="7753708" y="1509513"/>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46"/>
              <p:cNvCxnSpPr/>
              <p:nvPr/>
            </p:nvCxnSpPr>
            <p:spPr>
              <a:xfrm>
                <a:off x="7753708" y="150951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7"/>
              <p:cNvCxnSpPr/>
              <p:nvPr/>
            </p:nvCxnSpPr>
            <p:spPr>
              <a:xfrm>
                <a:off x="7753708" y="235243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48"/>
              <p:cNvCxnSpPr/>
              <p:nvPr/>
            </p:nvCxnSpPr>
            <p:spPr>
              <a:xfrm>
                <a:off x="3373638" y="4503387"/>
                <a:ext cx="21908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49"/>
              <p:cNvCxnSpPr/>
              <p:nvPr/>
            </p:nvCxnSpPr>
            <p:spPr>
              <a:xfrm>
                <a:off x="3373638" y="4076371"/>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50"/>
              <p:cNvCxnSpPr/>
              <p:nvPr/>
            </p:nvCxnSpPr>
            <p:spPr>
              <a:xfrm>
                <a:off x="2756078" y="408748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1"/>
              <p:cNvCxnSpPr/>
              <p:nvPr/>
            </p:nvCxnSpPr>
            <p:spPr>
              <a:xfrm>
                <a:off x="2756078" y="493040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52"/>
              <p:cNvCxnSpPr/>
              <p:nvPr/>
            </p:nvCxnSpPr>
            <p:spPr>
              <a:xfrm>
                <a:off x="4327760" y="2254013"/>
                <a:ext cx="0" cy="9635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53"/>
              <p:cNvCxnSpPr/>
              <p:nvPr/>
            </p:nvCxnSpPr>
            <p:spPr>
              <a:xfrm>
                <a:off x="6761485" y="3217577"/>
                <a:ext cx="0" cy="9651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54"/>
              <p:cNvCxnSpPr/>
              <p:nvPr/>
            </p:nvCxnSpPr>
            <p:spPr>
              <a:xfrm>
                <a:off x="3373638" y="1498401"/>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55"/>
              <p:cNvCxnSpPr/>
              <p:nvPr/>
            </p:nvCxnSpPr>
            <p:spPr>
              <a:xfrm>
                <a:off x="2756078" y="150951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56"/>
              <p:cNvCxnSpPr/>
              <p:nvPr/>
            </p:nvCxnSpPr>
            <p:spPr>
              <a:xfrm>
                <a:off x="2756078" y="235243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57"/>
              <p:cNvCxnSpPr/>
              <p:nvPr/>
            </p:nvCxnSpPr>
            <p:spPr>
              <a:xfrm>
                <a:off x="3373638" y="1925417"/>
                <a:ext cx="5032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8"/>
              <p:cNvCxnSpPr/>
              <p:nvPr/>
            </p:nvCxnSpPr>
            <p:spPr>
              <a:xfrm>
                <a:off x="7379044" y="4514499"/>
                <a:ext cx="374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59"/>
              <p:cNvCxnSpPr/>
              <p:nvPr/>
            </p:nvCxnSpPr>
            <p:spPr>
              <a:xfrm>
                <a:off x="7753708" y="4087483"/>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60"/>
              <p:cNvCxnSpPr/>
              <p:nvPr/>
            </p:nvCxnSpPr>
            <p:spPr>
              <a:xfrm>
                <a:off x="7753708" y="408748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61"/>
              <p:cNvCxnSpPr/>
              <p:nvPr/>
            </p:nvCxnSpPr>
            <p:spPr>
              <a:xfrm>
                <a:off x="7753708" y="493040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2"/>
            <p:cNvCxnSpPr/>
            <p:nvPr/>
          </p:nvCxnSpPr>
          <p:spPr>
            <a:xfrm>
              <a:off x="4327760" y="3220752"/>
              <a:ext cx="2433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5165726" y="2930526"/>
            <a:ext cx="1493839" cy="1493839"/>
          </a:xfrm>
          <a:prstGeom prst="ellipse">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a:off x="6492876" y="2076451"/>
            <a:ext cx="1235075"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a:off x="6492876" y="4640263"/>
            <a:ext cx="1235075"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a:off x="4097338" y="2076451"/>
            <a:ext cx="1236663"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9" name="圆角矩形 28"/>
          <p:cNvSpPr/>
          <p:nvPr/>
        </p:nvSpPr>
        <p:spPr>
          <a:xfrm>
            <a:off x="4097338" y="4643439"/>
            <a:ext cx="1236663"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0" name="圆角矩形 29"/>
          <p:cNvSpPr/>
          <p:nvPr/>
        </p:nvSpPr>
        <p:spPr>
          <a:xfrm>
            <a:off x="8721726" y="16891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8721726" y="25320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圆角矩形 31"/>
          <p:cNvSpPr/>
          <p:nvPr/>
        </p:nvSpPr>
        <p:spPr>
          <a:xfrm>
            <a:off x="8721726" y="42799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3" name="圆角矩形 32"/>
          <p:cNvSpPr/>
          <p:nvPr/>
        </p:nvSpPr>
        <p:spPr>
          <a:xfrm>
            <a:off x="8721726" y="51228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4" name="圆角矩形 33"/>
          <p:cNvSpPr/>
          <p:nvPr/>
        </p:nvSpPr>
        <p:spPr>
          <a:xfrm>
            <a:off x="1328739" y="42799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圆角矩形 34"/>
          <p:cNvSpPr/>
          <p:nvPr/>
        </p:nvSpPr>
        <p:spPr>
          <a:xfrm>
            <a:off x="1328739" y="51228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6" name="圆角矩形 35"/>
          <p:cNvSpPr/>
          <p:nvPr/>
        </p:nvSpPr>
        <p:spPr>
          <a:xfrm>
            <a:off x="1328739" y="16891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7" name="圆角矩形 36"/>
          <p:cNvSpPr/>
          <p:nvPr/>
        </p:nvSpPr>
        <p:spPr>
          <a:xfrm>
            <a:off x="1328739" y="25320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8" name="图片 4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5139" y="3260726"/>
            <a:ext cx="7350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47"/>
          <p:cNvSpPr txBox="1">
            <a:spLocks noChangeArrowheads="1"/>
          </p:cNvSpPr>
          <p:nvPr/>
        </p:nvSpPr>
        <p:spPr bwMode="auto">
          <a:xfrm>
            <a:off x="1617664" y="1782763"/>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0" name="文本框 48"/>
          <p:cNvSpPr txBox="1">
            <a:spLocks noChangeArrowheads="1"/>
          </p:cNvSpPr>
          <p:nvPr/>
        </p:nvSpPr>
        <p:spPr bwMode="auto">
          <a:xfrm>
            <a:off x="1579564" y="2632075"/>
            <a:ext cx="126682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1" name="文本框 49"/>
          <p:cNvSpPr txBox="1">
            <a:spLocks noChangeArrowheads="1"/>
          </p:cNvSpPr>
          <p:nvPr/>
        </p:nvSpPr>
        <p:spPr bwMode="auto">
          <a:xfrm>
            <a:off x="1600201" y="43465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2" name="文本框 50"/>
          <p:cNvSpPr txBox="1">
            <a:spLocks noChangeArrowheads="1"/>
          </p:cNvSpPr>
          <p:nvPr/>
        </p:nvSpPr>
        <p:spPr bwMode="auto">
          <a:xfrm>
            <a:off x="1563688" y="5195890"/>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3" name="文本框 51"/>
          <p:cNvSpPr txBox="1">
            <a:spLocks noChangeArrowheads="1"/>
          </p:cNvSpPr>
          <p:nvPr/>
        </p:nvSpPr>
        <p:spPr bwMode="auto">
          <a:xfrm>
            <a:off x="8988426" y="43608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4" name="文本框 52"/>
          <p:cNvSpPr txBox="1">
            <a:spLocks noChangeArrowheads="1"/>
          </p:cNvSpPr>
          <p:nvPr/>
        </p:nvSpPr>
        <p:spPr bwMode="auto">
          <a:xfrm>
            <a:off x="8950326" y="52101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5" name="文本框 53"/>
          <p:cNvSpPr txBox="1">
            <a:spLocks noChangeArrowheads="1"/>
          </p:cNvSpPr>
          <p:nvPr/>
        </p:nvSpPr>
        <p:spPr bwMode="auto">
          <a:xfrm>
            <a:off x="8988426" y="17827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6" name="文本框 54"/>
          <p:cNvSpPr txBox="1">
            <a:spLocks noChangeArrowheads="1"/>
          </p:cNvSpPr>
          <p:nvPr/>
        </p:nvSpPr>
        <p:spPr bwMode="auto">
          <a:xfrm>
            <a:off x="8950326" y="26320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7" name="文本框 55"/>
          <p:cNvSpPr txBox="1">
            <a:spLocks noChangeArrowheads="1"/>
          </p:cNvSpPr>
          <p:nvPr/>
        </p:nvSpPr>
        <p:spPr bwMode="auto">
          <a:xfrm>
            <a:off x="4303714" y="2222500"/>
            <a:ext cx="103028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文本框 56"/>
          <p:cNvSpPr txBox="1">
            <a:spLocks noChangeArrowheads="1"/>
          </p:cNvSpPr>
          <p:nvPr/>
        </p:nvSpPr>
        <p:spPr bwMode="auto">
          <a:xfrm>
            <a:off x="6718300" y="2198690"/>
            <a:ext cx="10096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9" name="文本框 57"/>
          <p:cNvSpPr txBox="1">
            <a:spLocks noChangeArrowheads="1"/>
          </p:cNvSpPr>
          <p:nvPr/>
        </p:nvSpPr>
        <p:spPr bwMode="auto">
          <a:xfrm>
            <a:off x="4225925" y="4783139"/>
            <a:ext cx="110807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文本框 58"/>
          <p:cNvSpPr txBox="1">
            <a:spLocks noChangeArrowheads="1"/>
          </p:cNvSpPr>
          <p:nvPr/>
        </p:nvSpPr>
        <p:spPr bwMode="auto">
          <a:xfrm>
            <a:off x="6640514" y="4759326"/>
            <a:ext cx="10874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50000">
                                          <p:cBhvr additive="base">
                                            <p:cTn id="49" dur="5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14:bounceEnd="50000">
                                          <p:cBhvr additive="base">
                                            <p:cTn id="53" dur="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14:presetBounceEnd="50000">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14:bounceEnd="50000">
                                          <p:cBhvr additive="base">
                                            <p:cTn id="57" dur="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14:presetBounceEnd="50000">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14:bounceEnd="50000">
                                          <p:cBhvr additive="base">
                                            <p:cTn id="61" dur="5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0000">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14:bounceEnd="50000">
                                          <p:cBhvr additive="base">
                                            <p:cTn id="65"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0000">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14:bounceEnd="50000">
                                          <p:cBhvr additive="base">
                                            <p:cTn id="69" dur="500" fill="hold"/>
                                            <p:tgtEl>
                                              <p:spTgt spid="40"/>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50000">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14:bounceEnd="50000">
                                          <p:cBhvr additive="base">
                                            <p:cTn id="73" dur="5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14:presetBounceEnd="50000">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14:bounceEnd="50000">
                                          <p:cBhvr additive="base">
                                            <p:cTn id="77" dur="500" fill="hold"/>
                                            <p:tgtEl>
                                              <p:spTgt spid="42"/>
                                            </p:tgtEl>
                                            <p:attrNameLst>
                                              <p:attrName>ppt_x</p:attrName>
                                            </p:attrNameLst>
                                          </p:cBhvr>
                                          <p:tavLst>
                                            <p:tav tm="0">
                                              <p:val>
                                                <p:strVal val="0-#ppt_w/2"/>
                                              </p:val>
                                            </p:tav>
                                            <p:tav tm="100000">
                                              <p:val>
                                                <p:strVal val="#ppt_x"/>
                                              </p:val>
                                            </p:tav>
                                          </p:tavLst>
                                        </p:anim>
                                        <p:anim calcmode="lin" valueType="num" p14:bounceEnd="50000">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14:presetBounceEnd="52000">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14:bounceEnd="52000">
                                          <p:cBhvr additive="base">
                                            <p:cTn id="81"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14:presetBounceEnd="52000">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14:bounceEnd="52000">
                                          <p:cBhvr additive="base">
                                            <p:cTn id="85" dur="5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14:presetBounceEnd="52000">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14:bounceEnd="52000">
                                          <p:cBhvr additive="base">
                                            <p:cTn id="89"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14:presetBounceEnd="52000">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14:bounceEnd="52000">
                                          <p:cBhvr additive="base">
                                            <p:cTn id="93"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52000">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14:bounceEnd="52000">
                                          <p:cBhvr additive="base">
                                            <p:cTn id="97" dur="500" fill="hold"/>
                                            <p:tgtEl>
                                              <p:spTgt spid="43"/>
                                            </p:tgtEl>
                                            <p:attrNameLst>
                                              <p:attrName>ppt_x</p:attrName>
                                            </p:attrNameLst>
                                          </p:cBhvr>
                                          <p:tavLst>
                                            <p:tav tm="0">
                                              <p:val>
                                                <p:strVal val="1+#ppt_w/2"/>
                                              </p:val>
                                            </p:tav>
                                            <p:tav tm="100000">
                                              <p:val>
                                                <p:strVal val="#ppt_x"/>
                                              </p:val>
                                            </p:tav>
                                          </p:tavLst>
                                        </p:anim>
                                        <p:anim calcmode="lin" valueType="num" p14:bounceEnd="52000">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14:presetBounceEnd="52000">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14:bounceEnd="52000">
                                          <p:cBhvr additive="base">
                                            <p:cTn id="101" dur="500" fill="hold"/>
                                            <p:tgtEl>
                                              <p:spTgt spid="44"/>
                                            </p:tgtEl>
                                            <p:attrNameLst>
                                              <p:attrName>ppt_x</p:attrName>
                                            </p:attrNameLst>
                                          </p:cBhvr>
                                          <p:tavLst>
                                            <p:tav tm="0">
                                              <p:val>
                                                <p:strVal val="1+#ppt_w/2"/>
                                              </p:val>
                                            </p:tav>
                                            <p:tav tm="100000">
                                              <p:val>
                                                <p:strVal val="#ppt_x"/>
                                              </p:val>
                                            </p:tav>
                                          </p:tavLst>
                                        </p:anim>
                                        <p:anim calcmode="lin" valueType="num" p14:bounceEnd="52000">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14:presetBounceEnd="52000">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14:bounceEnd="52000">
                                          <p:cBhvr additive="base">
                                            <p:cTn id="105" dur="500" fill="hold"/>
                                            <p:tgtEl>
                                              <p:spTgt spid="45"/>
                                            </p:tgtEl>
                                            <p:attrNameLst>
                                              <p:attrName>ppt_x</p:attrName>
                                            </p:attrNameLst>
                                          </p:cBhvr>
                                          <p:tavLst>
                                            <p:tav tm="0">
                                              <p:val>
                                                <p:strVal val="1+#ppt_w/2"/>
                                              </p:val>
                                            </p:tav>
                                            <p:tav tm="100000">
                                              <p:val>
                                                <p:strVal val="#ppt_x"/>
                                              </p:val>
                                            </p:tav>
                                          </p:tavLst>
                                        </p:anim>
                                        <p:anim calcmode="lin" valueType="num" p14:bounceEnd="52000">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14:presetBounceEnd="52000">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14:bounceEnd="52000">
                                          <p:cBhvr additive="base">
                                            <p:cTn id="109" dur="500" fill="hold"/>
                                            <p:tgtEl>
                                              <p:spTgt spid="46"/>
                                            </p:tgtEl>
                                            <p:attrNameLst>
                                              <p:attrName>ppt_x</p:attrName>
                                            </p:attrNameLst>
                                          </p:cBhvr>
                                          <p:tavLst>
                                            <p:tav tm="0">
                                              <p:val>
                                                <p:strVal val="1+#ppt_w/2"/>
                                              </p:val>
                                            </p:tav>
                                            <p:tav tm="100000">
                                              <p:val>
                                                <p:strVal val="#ppt_x"/>
                                              </p:val>
                                            </p:tav>
                                          </p:tavLst>
                                        </p:anim>
                                        <p:anim calcmode="lin" valueType="num" p14:bounceEnd="52000">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0-#ppt_w/2"/>
                                              </p:val>
                                            </p:tav>
                                            <p:tav tm="100000">
                                              <p:val>
                                                <p:strVal val="#ppt_x"/>
                                              </p:val>
                                            </p:tav>
                                          </p:tavLst>
                                        </p:anim>
                                        <p:anim calcmode="lin" valueType="num">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0-#ppt_w/2"/>
                                              </p:val>
                                            </p:tav>
                                            <p:tav tm="100000">
                                              <p:val>
                                                <p:strVal val="#ppt_x"/>
                                              </p:val>
                                            </p:tav>
                                          </p:tavLst>
                                        </p:anim>
                                        <p:anim calcmode="lin" valueType="num">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0-#ppt_w/2"/>
                                              </p:val>
                                            </p:tav>
                                            <p:tav tm="100000">
                                              <p:val>
                                                <p:strVal val="#ppt_x"/>
                                              </p:val>
                                            </p:tav>
                                          </p:tavLst>
                                        </p:anim>
                                        <p:anim calcmode="lin" valueType="num">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1+#ppt_w/2"/>
                                              </p:val>
                                            </p:tav>
                                            <p:tav tm="100000">
                                              <p:val>
                                                <p:strVal val="#ppt_x"/>
                                              </p:val>
                                            </p:tav>
                                          </p:tavLst>
                                        </p:anim>
                                        <p:anim calcmode="lin" valueType="num">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1+#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1+#ppt_w/2"/>
                                              </p:val>
                                            </p:tav>
                                            <p:tav tm="100000">
                                              <p:val>
                                                <p:strVal val="#ppt_x"/>
                                              </p:val>
                                            </p:tav>
                                          </p:tavLst>
                                        </p:anim>
                                        <p:anim calcmode="lin" valueType="num">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1+#ppt_w/2"/>
                                              </p:val>
                                            </p:tav>
                                            <p:tav tm="100000">
                                              <p:val>
                                                <p:strVal val="#ppt_x"/>
                                              </p:val>
                                            </p:tav>
                                          </p:tavLst>
                                        </p:anim>
                                        <p:anim calcmode="lin" valueType="num">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1+#ppt_w/2"/>
                                              </p:val>
                                            </p:tav>
                                            <p:tav tm="100000">
                                              <p:val>
                                                <p:strVal val="#ppt_x"/>
                                              </p:val>
                                            </p:tav>
                                          </p:tavLst>
                                        </p:anim>
                                        <p:anim calcmode="lin" valueType="num">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1+#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3" name="Freeform 24"/>
          <p:cNvSpPr/>
          <p:nvPr/>
        </p:nvSpPr>
        <p:spPr bwMode="auto">
          <a:xfrm rot="5400000">
            <a:off x="188982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4" name="Freeform 24"/>
          <p:cNvSpPr/>
          <p:nvPr/>
        </p:nvSpPr>
        <p:spPr bwMode="auto">
          <a:xfrm rot="5400000">
            <a:off x="4270980"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5" name="Freeform 24"/>
          <p:cNvSpPr/>
          <p:nvPr/>
        </p:nvSpPr>
        <p:spPr bwMode="auto">
          <a:xfrm rot="5400000">
            <a:off x="6652137"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24"/>
          <p:cNvSpPr/>
          <p:nvPr/>
        </p:nvSpPr>
        <p:spPr bwMode="auto">
          <a:xfrm rot="5400000">
            <a:off x="903329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grpSp>
        <p:nvGrpSpPr>
          <p:cNvPr id="7" name="Group 128"/>
          <p:cNvGrpSpPr/>
          <p:nvPr/>
        </p:nvGrpSpPr>
        <p:grpSpPr>
          <a:xfrm>
            <a:off x="2034842" y="2659110"/>
            <a:ext cx="626459" cy="626459"/>
            <a:chOff x="1316879" y="4254550"/>
            <a:chExt cx="684000" cy="684000"/>
          </a:xfrm>
        </p:grpSpPr>
        <p:sp>
          <p:nvSpPr>
            <p:cNvPr id="8"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9"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0" name="Group 129"/>
          <p:cNvGrpSpPr/>
          <p:nvPr/>
        </p:nvGrpSpPr>
        <p:grpSpPr>
          <a:xfrm>
            <a:off x="4417541" y="2659110"/>
            <a:ext cx="626459" cy="626459"/>
            <a:chOff x="3401741" y="4254550"/>
            <a:chExt cx="684000" cy="684000"/>
          </a:xfrm>
        </p:grpSpPr>
        <p:sp>
          <p:nvSpPr>
            <p:cNvPr id="11"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3" name="Group 130"/>
          <p:cNvGrpSpPr/>
          <p:nvPr/>
        </p:nvGrpSpPr>
        <p:grpSpPr>
          <a:xfrm>
            <a:off x="6800240" y="2659110"/>
            <a:ext cx="626459" cy="626459"/>
            <a:chOff x="6006611" y="4240036"/>
            <a:chExt cx="684000" cy="684000"/>
          </a:xfrm>
        </p:grpSpPr>
        <p:sp>
          <p:nvSpPr>
            <p:cNvPr id="14"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5"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6" name="Group 131"/>
          <p:cNvGrpSpPr/>
          <p:nvPr/>
        </p:nvGrpSpPr>
        <p:grpSpPr>
          <a:xfrm>
            <a:off x="9175644" y="2659110"/>
            <a:ext cx="626459" cy="626459"/>
            <a:chOff x="8794034" y="4283578"/>
            <a:chExt cx="684000" cy="684000"/>
          </a:xfrm>
        </p:grpSpPr>
        <p:sp>
          <p:nvSpPr>
            <p:cNvPr id="17"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sp>
        <p:nvSpPr>
          <p:cNvPr id="19" name="Content Placeholder 2"/>
          <p:cNvSpPr txBox="1"/>
          <p:nvPr/>
        </p:nvSpPr>
        <p:spPr>
          <a:xfrm>
            <a:off x="156078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Content Placeholder 2"/>
          <p:cNvSpPr txBox="1"/>
          <p:nvPr/>
        </p:nvSpPr>
        <p:spPr>
          <a:xfrm>
            <a:off x="4006092"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Content Placeholder 2"/>
          <p:cNvSpPr txBox="1"/>
          <p:nvPr/>
        </p:nvSpPr>
        <p:spPr>
          <a:xfrm>
            <a:off x="6388378"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Content Placeholder 2"/>
          <p:cNvSpPr txBox="1"/>
          <p:nvPr/>
        </p:nvSpPr>
        <p:spPr>
          <a:xfrm>
            <a:off x="877066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458067" y="4560442"/>
            <a:ext cx="1779479" cy="618631"/>
          </a:xfrm>
          <a:prstGeom prst="rect">
            <a:avLst/>
          </a:prstGeom>
        </p:spPr>
        <p:txBody>
          <a:bodyPr wrap="square">
            <a:spAutoFit/>
          </a:bodyPr>
          <a:lstStyle/>
          <a:p>
            <a:pPr>
              <a:lnSpc>
                <a:spcPct val="114000"/>
              </a:lnSpc>
            </a:pP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3923792"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6305508"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8687794"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ppt_w</p:attrName>
                                        </p:attrNameLst>
                                      </p:cBhvr>
                                      <p:tavLst>
                                        <p:tav tm="0" fmla="#ppt_w*sin(2.5*pi*$)">
                                          <p:val>
                                            <p:fltVal val="0"/>
                                          </p:val>
                                        </p:tav>
                                        <p:tav tm="100000">
                                          <p:val>
                                            <p:fltVal val="1"/>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2000"/>
                            </p:stCondLst>
                            <p:childTnLst>
                              <p:par>
                                <p:cTn id="19" presetID="45"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ppt_w</p:attrName>
                                        </p:attrNameLst>
                                      </p:cBhvr>
                                      <p:tavLst>
                                        <p:tav tm="0" fmla="#ppt_w*sin(2.5*pi*$)">
                                          <p:val>
                                            <p:fltVal val="0"/>
                                          </p:val>
                                        </p:tav>
                                        <p:tav tm="100000">
                                          <p:val>
                                            <p:fltVal val="1"/>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ppt_w</p:attrName>
                                        </p:attrNameLst>
                                      </p:cBhvr>
                                      <p:tavLst>
                                        <p:tav tm="0" fmla="#ppt_w*sin(2.5*pi*$)">
                                          <p:val>
                                            <p:fltVal val="0"/>
                                          </p:val>
                                        </p:tav>
                                        <p:tav tm="100000">
                                          <p:val>
                                            <p:fltVal val="1"/>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5000"/>
                            </p:stCondLst>
                            <p:childTnLst>
                              <p:par>
                                <p:cTn id="39" presetID="45"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ppt_w</p:attrName>
                                        </p:attrNameLst>
                                      </p:cBhvr>
                                      <p:tavLst>
                                        <p:tav tm="0" fmla="#ppt_w*sin(2.5*pi*$)">
                                          <p:val>
                                            <p:fltVal val="0"/>
                                          </p:val>
                                        </p:tav>
                                        <p:tav tm="100000">
                                          <p:val>
                                            <p:fltVal val="1"/>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750"/>
                                        <p:tgtEl>
                                          <p:spTgt spid="19"/>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750"/>
                                        <p:tgtEl>
                                          <p:spTgt spid="20"/>
                                        </p:tgtEl>
                                      </p:cBhvr>
                                    </p:animEffect>
                                  </p:childTnLst>
                                </p:cTn>
                              </p:par>
                            </p:childTnLst>
                          </p:cTn>
                        </p:par>
                        <p:par>
                          <p:cTn id="52" fill="hold">
                            <p:stCondLst>
                              <p:cond delay="8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childTnLst>
                          </p:cTn>
                        </p:par>
                        <p:par>
                          <p:cTn id="56" fill="hold">
                            <p:stCondLst>
                              <p:cond delay="9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rotWithShape="1">
          <a:blip r:embed="rId2" cstate="print">
            <a:extLst>
              <a:ext uri="{28A0092B-C50C-407E-A947-70E740481C1C}">
                <a14:useLocalDpi xmlns:a14="http://schemas.microsoft.com/office/drawing/2010/main" val="0"/>
              </a:ext>
            </a:extLst>
          </a:blip>
          <a:srcRect t="8558" b="10211"/>
          <a:stretch/>
        </p:blipFill>
        <p:spPr>
          <a:xfrm>
            <a:off x="341639" y="1609928"/>
            <a:ext cx="11519992" cy="3087931"/>
          </a:xfrm>
          <a:prstGeom prst="rect">
            <a:avLst/>
          </a:prstGeom>
        </p:spPr>
      </p:pic>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4" name="矩形 3"/>
          <p:cNvSpPr/>
          <p:nvPr/>
        </p:nvSpPr>
        <p:spPr>
          <a:xfrm>
            <a:off x="1030706" y="2809875"/>
            <a:ext cx="3491865" cy="3305810"/>
          </a:xfrm>
          <a:prstGeom prst="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TextBox 1"/>
          <p:cNvSpPr txBox="1"/>
          <p:nvPr/>
        </p:nvSpPr>
        <p:spPr>
          <a:xfrm>
            <a:off x="5595086" y="4930775"/>
            <a:ext cx="1013098"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2018</a:t>
            </a:r>
          </a:p>
        </p:txBody>
      </p:sp>
      <p:sp>
        <p:nvSpPr>
          <p:cNvPr id="6" name="矩形 5"/>
          <p:cNvSpPr/>
          <p:nvPr/>
        </p:nvSpPr>
        <p:spPr>
          <a:xfrm>
            <a:off x="5422366"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532856"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成立时间</a:t>
            </a:r>
          </a:p>
        </p:txBody>
      </p:sp>
      <p:sp>
        <p:nvSpPr>
          <p:cNvPr id="8" name="TextBox 1"/>
          <p:cNvSpPr txBox="1"/>
          <p:nvPr/>
        </p:nvSpPr>
        <p:spPr>
          <a:xfrm>
            <a:off x="760105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150</a:t>
            </a:r>
          </a:p>
        </p:txBody>
      </p:sp>
      <p:sp>
        <p:nvSpPr>
          <p:cNvPr id="9" name="矩形 8"/>
          <p:cNvSpPr/>
          <p:nvPr/>
        </p:nvSpPr>
        <p:spPr>
          <a:xfrm>
            <a:off x="7428331"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7538821"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建筑面积</a:t>
            </a:r>
          </a:p>
        </p:txBody>
      </p:sp>
      <p:sp>
        <p:nvSpPr>
          <p:cNvPr id="11" name="TextBox 1"/>
          <p:cNvSpPr txBox="1"/>
          <p:nvPr/>
        </p:nvSpPr>
        <p:spPr>
          <a:xfrm>
            <a:off x="930920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300</a:t>
            </a:r>
          </a:p>
        </p:txBody>
      </p:sp>
      <p:sp>
        <p:nvSpPr>
          <p:cNvPr id="12" name="矩形 11"/>
          <p:cNvSpPr/>
          <p:nvPr/>
        </p:nvSpPr>
        <p:spPr>
          <a:xfrm>
            <a:off x="9136481"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246971"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研发人员</a:t>
            </a:r>
          </a:p>
        </p:txBody>
      </p:sp>
      <p:sp>
        <p:nvSpPr>
          <p:cNvPr id="14" name="TextBox 22"/>
          <p:cNvSpPr txBox="1"/>
          <p:nvPr/>
        </p:nvSpPr>
        <p:spPr>
          <a:xfrm>
            <a:off x="1160541" y="4225662"/>
            <a:ext cx="3232193" cy="1061829"/>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TextBox 14"/>
          <p:cNvSpPr txBox="1"/>
          <p:nvPr/>
        </p:nvSpPr>
        <p:spPr>
          <a:xfrm>
            <a:off x="1136859" y="3044266"/>
            <a:ext cx="3835610" cy="734368"/>
          </a:xfrm>
          <a:prstGeom prst="rect">
            <a:avLst/>
          </a:prstGeom>
          <a:noFill/>
        </p:spPr>
        <p:txBody>
          <a:bodyPr wrap="square" rtlCol="0">
            <a:spAutoFit/>
          </a:bodyPr>
          <a:lstStyle/>
          <a:p>
            <a:r>
              <a:rPr lang="zh-CN" altLang="en-US" sz="4170" b="1" dirty="0">
                <a:solidFill>
                  <a:schemeClr val="bg1"/>
                </a:solidFill>
                <a:latin typeface="微软雅黑" panose="020B0503020204020204" pitchFamily="34" charset="-122"/>
                <a:ea typeface="微软雅黑" panose="020B0503020204020204" pitchFamily="34" charset="-122"/>
                <a:cs typeface="+mn-ea"/>
                <a:sym typeface="+mn-lt"/>
              </a:rPr>
              <a:t>添加相关标题</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14:presetBounceEnd="64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64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64000">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14:presetBounceEnd="64000">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14:bounceEnd="64000">
                                          <p:cBhvr additive="base">
                                            <p:cTn id="45" dur="1000" fill="hold"/>
                                            <p:tgtEl>
                                              <p:spTgt spid="15"/>
                                            </p:tgtEl>
                                            <p:attrNameLst>
                                              <p:attrName>ppt_x</p:attrName>
                                            </p:attrNameLst>
                                          </p:cBhvr>
                                          <p:tavLst>
                                            <p:tav tm="0">
                                              <p:val>
                                                <p:strVal val="0-#ppt_w/2"/>
                                              </p:val>
                                            </p:tav>
                                            <p:tav tm="100000">
                                              <p:val>
                                                <p:strVal val="#ppt_x"/>
                                              </p:val>
                                            </p:tav>
                                          </p:tavLst>
                                        </p:anim>
                                        <p:anim calcmode="lin" valueType="num" p14:bounceEnd="64000">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ldLvl="0" animBg="1"/>
          <p:bldP spid="7" grpId="0"/>
          <p:bldP spid="8" grpId="0"/>
          <p:bldP spid="9" grpId="0" bldLvl="0" animBg="1"/>
          <p:bldP spid="10" grpId="0"/>
          <p:bldP spid="11" grpId="0"/>
          <p:bldP spid="12" grpId="0" bldLvl="0" animBg="1"/>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000" fill="hold"/>
                                            <p:tgtEl>
                                              <p:spTgt spid="15"/>
                                            </p:tgtEl>
                                            <p:attrNameLst>
                                              <p:attrName>ppt_x</p:attrName>
                                            </p:attrNameLst>
                                          </p:cBhvr>
                                          <p:tavLst>
                                            <p:tav tm="0">
                                              <p:val>
                                                <p:strVal val="0-#ppt_w/2"/>
                                              </p:val>
                                            </p:tav>
                                            <p:tav tm="100000">
                                              <p:val>
                                                <p:strVal val="#ppt_x"/>
                                              </p:val>
                                            </p:tav>
                                          </p:tavLst>
                                        </p:anim>
                                        <p:anim calcmode="lin" valueType="num">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ldLvl="0" animBg="1"/>
          <p:bldP spid="7" grpId="0"/>
          <p:bldP spid="8" grpId="0"/>
          <p:bldP spid="9" grpId="0" bldLvl="0" animBg="1"/>
          <p:bldP spid="10" grpId="0"/>
          <p:bldP spid="11" grpId="0"/>
          <p:bldP spid="12" grpId="0" bldLvl="0" animBg="1"/>
          <p:bldP spid="13" grpId="0"/>
          <p:bldP spid="14" grpId="0"/>
          <p:bldP spid="1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en-US" altLang="zh-CN" dirty="0"/>
              <a:t>PPT</a:t>
            </a:r>
            <a:r>
              <a:rPr lang="zh-CN" altLang="en-US" dirty="0"/>
              <a:t>使用说明</a:t>
            </a:r>
          </a:p>
        </p:txBody>
      </p:sp>
      <p:sp>
        <p:nvSpPr>
          <p:cNvPr id="4" name="Rectangle 18"/>
          <p:cNvSpPr>
            <a:spLocks noChangeArrowheads="1"/>
          </p:cNvSpPr>
          <p:nvPr/>
        </p:nvSpPr>
        <p:spPr bwMode="auto">
          <a:xfrm>
            <a:off x="1523951" y="4973954"/>
            <a:ext cx="2866169" cy="276999"/>
          </a:xfrm>
          <a:prstGeom prst="rect">
            <a:avLst/>
          </a:prstGeom>
          <a:noFill/>
          <a:ln>
            <a:noFill/>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PPT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图表</a:t>
            </a: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绘图建议使用</a:t>
            </a:r>
            <a:r>
              <a:rPr kumimoji="0" lang="zh-CN"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色系</a:t>
            </a:r>
          </a:p>
        </p:txBody>
      </p:sp>
      <p:sp>
        <p:nvSpPr>
          <p:cNvPr id="5" name="矩形 4"/>
          <p:cNvSpPr/>
          <p:nvPr/>
        </p:nvSpPr>
        <p:spPr>
          <a:xfrm>
            <a:off x="2902870" y="5643602"/>
            <a:ext cx="1032399" cy="688266"/>
          </a:xfrm>
          <a:prstGeom prst="rect">
            <a:avLst/>
          </a:prstGeom>
          <a:solidFill>
            <a:srgbClr val="202A88"/>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R32</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G42</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B136</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a:xfrm>
            <a:off x="1523951" y="5624340"/>
            <a:ext cx="1032399" cy="688266"/>
          </a:xfrm>
          <a:prstGeom prst="rect">
            <a:avLst/>
          </a:prstGeom>
          <a:solidFill>
            <a:srgbClr val="920783"/>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R146</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G7</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B131</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4390120" y="5624340"/>
            <a:ext cx="1032399" cy="688266"/>
          </a:xfrm>
          <a:prstGeom prst="rect">
            <a:avLst/>
          </a:prstGeom>
          <a:solidFill>
            <a:schemeClr val="bg1"/>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R255</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latin typeface="微软雅黑" panose="020B0503020204020204" pitchFamily="34" charset="-122"/>
                <a:ea typeface="微软雅黑" panose="020B0503020204020204" pitchFamily="34" charset="-122"/>
              </a:rPr>
              <a:t>G255</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B255</a:t>
            </a:r>
            <a:endParaRPr kumimoji="0" lang="zh-CN" altLang="en-US"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8" name="内容占位符 7"/>
          <p:cNvSpPr txBox="1">
            <a:spLocks/>
          </p:cNvSpPr>
          <p:nvPr/>
        </p:nvSpPr>
        <p:spPr>
          <a:xfrm>
            <a:off x="1210294" y="1103628"/>
            <a:ext cx="8963224" cy="34776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a:t>
            </a:r>
            <a:r>
              <a:rPr lang="zh-CN" altLang="en-US" sz="1800" dirty="0">
                <a:solidFill>
                  <a:schemeClr val="bg1"/>
                </a:solidFill>
                <a:latin typeface="微软雅黑" panose="020B0503020204020204" pitchFamily="34" charset="-122"/>
                <a:ea typeface="微软雅黑" panose="020B0503020204020204" pitchFamily="34" charset="-122"/>
              </a:rPr>
              <a:t>：微软雅黑</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字体颜色：</a:t>
            </a:r>
            <a:r>
              <a:rPr lang="zh-CN" altLang="en-US" sz="1800" dirty="0">
                <a:solidFill>
                  <a:schemeClr val="bg1"/>
                </a:solidFill>
                <a:latin typeface="微软雅黑" panose="020B0503020204020204" pitchFamily="34" charset="-122"/>
                <a:ea typeface="微软雅黑" panose="020B0503020204020204" pitchFamily="34" charset="-122"/>
              </a:rPr>
              <a:t>建议使用深灰色，色值为</a:t>
            </a:r>
            <a:r>
              <a:rPr lang="en-US" altLang="zh-CN" sz="1800" dirty="0">
                <a:solidFill>
                  <a:schemeClr val="bg1"/>
                </a:solidFill>
                <a:latin typeface="微软雅黑" panose="020B0503020204020204" pitchFamily="34" charset="-122"/>
                <a:ea typeface="微软雅黑" panose="020B0503020204020204" pitchFamily="34" charset="-122"/>
              </a:rPr>
              <a:t>R64 G64 B64</a:t>
            </a:r>
            <a:endParaRPr lang="zh-CN" altLang="en-US"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字号</a:t>
            </a:r>
            <a:r>
              <a:rPr lang="zh-CN" altLang="en-US" sz="1800" dirty="0">
                <a:solidFill>
                  <a:schemeClr val="bg1"/>
                </a:solidFill>
                <a:latin typeface="微软雅黑" panose="020B0503020204020204" pitchFamily="34" charset="-122"/>
                <a:ea typeface="微软雅黑" panose="020B0503020204020204" pitchFamily="34" charset="-122"/>
              </a:rPr>
              <a:t>：可根据实际情况选择使用，正文最小不小于</a:t>
            </a:r>
            <a:r>
              <a:rPr lang="en-US" altLang="zh-CN" sz="1800" dirty="0">
                <a:solidFill>
                  <a:schemeClr val="bg1"/>
                </a:solidFill>
                <a:latin typeface="微软雅黑" panose="020B0503020204020204" pitchFamily="34" charset="-122"/>
                <a:ea typeface="微软雅黑" panose="020B0503020204020204" pitchFamily="34" charset="-122"/>
              </a:rPr>
              <a:t>10</a:t>
            </a:r>
            <a:r>
              <a:rPr lang="zh-CN" altLang="en-US" sz="1800" dirty="0">
                <a:solidFill>
                  <a:schemeClr val="bg1"/>
                </a:solidFill>
                <a:latin typeface="微软雅黑" panose="020B0503020204020204" pitchFamily="34" charset="-122"/>
                <a:ea typeface="微软雅黑" panose="020B0503020204020204" pitchFamily="34" charset="-122"/>
              </a:rPr>
              <a:t>号字</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图片</a:t>
            </a:r>
            <a:r>
              <a:rPr lang="zh-CN" altLang="en-US" sz="1800" dirty="0">
                <a:solidFill>
                  <a:schemeClr val="bg1"/>
                </a:solidFill>
                <a:latin typeface="微软雅黑" panose="020B0503020204020204" pitchFamily="34" charset="-122"/>
                <a:ea typeface="微软雅黑" panose="020B0503020204020204" pitchFamily="34" charset="-122"/>
              </a:rPr>
              <a:t>：目前</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中使用的图片均为示例，可根据</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实际内容替换</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颜色：</a:t>
            </a:r>
            <a:r>
              <a:rPr lang="zh-CN" altLang="en-US" sz="1800" dirty="0">
                <a:solidFill>
                  <a:schemeClr val="bg1"/>
                </a:solidFill>
                <a:latin typeface="微软雅黑" panose="020B0503020204020204" pitchFamily="34" charset="-122"/>
                <a:ea typeface="微软雅黑" panose="020B0503020204020204" pitchFamily="34" charset="-122"/>
              </a:rPr>
              <a:t>可自由搭配，但原则上除灰色外，每页不超过三个颜色</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使用场景：</a:t>
            </a:r>
            <a:r>
              <a:rPr lang="zh-CN" altLang="en-US" sz="1800" dirty="0">
                <a:solidFill>
                  <a:schemeClr val="bg1"/>
                </a:solidFill>
                <a:latin typeface="微软雅黑" panose="020B0503020204020204" pitchFamily="34" charset="-122"/>
                <a:ea typeface="微软雅黑" panose="020B0503020204020204" pitchFamily="34" charset="-122"/>
              </a:rPr>
              <a:t>以华智的品牌推广和销售使用的</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文档，请使用华智</a:t>
            </a:r>
            <a:r>
              <a:rPr lang="en-US" altLang="zh-CN" sz="1800" dirty="0">
                <a:solidFill>
                  <a:schemeClr val="bg1"/>
                </a:solidFill>
                <a:latin typeface="微软雅黑" panose="020B0503020204020204" pitchFamily="34" charset="-122"/>
                <a:ea typeface="微软雅黑" panose="020B0503020204020204" pitchFamily="34" charset="-122"/>
              </a:rPr>
              <a:t>logo PPT VI </a:t>
            </a:r>
            <a:r>
              <a:rPr lang="zh-CN" altLang="en-US" sz="1800" dirty="0">
                <a:solidFill>
                  <a:schemeClr val="bg1"/>
                </a:solidFill>
                <a:latin typeface="微软雅黑" panose="020B0503020204020204" pitchFamily="34" charset="-122"/>
                <a:ea typeface="微软雅黑" panose="020B0503020204020204" pitchFamily="34" charset="-122"/>
              </a:rPr>
              <a:t>模板</a:t>
            </a:r>
            <a:r>
              <a:rPr lang="en-US" altLang="zh-CN" sz="1800" b="1" dirty="0">
                <a:solidFill>
                  <a:schemeClr val="bg1"/>
                </a:solidFill>
                <a:latin typeface="微软雅黑" panose="020B0503020204020204" pitchFamily="34" charset="-122"/>
                <a:ea typeface="微软雅黑" panose="020B0503020204020204" pitchFamily="34" charset="-122"/>
              </a:rPr>
              <a:t> </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632373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37849" y="2223002"/>
            <a:ext cx="944175" cy="603250"/>
          </a:xfrm>
        </p:spPr>
        <p:txBody>
          <a:bodyPr/>
          <a:lstStyle/>
          <a:p>
            <a:pPr marL="0" indent="0">
              <a:buNone/>
            </a:pP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4234499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5" name="AutoShape 1"/>
          <p:cNvSpPr/>
          <p:nvPr/>
        </p:nvSpPr>
        <p:spPr bwMode="auto">
          <a:xfrm>
            <a:off x="3720426"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6" name="AutoShape 2"/>
          <p:cNvSpPr/>
          <p:nvPr/>
        </p:nvSpPr>
        <p:spPr bwMode="auto">
          <a:xfrm>
            <a:off x="8499092" y="2256974"/>
            <a:ext cx="2389333" cy="27299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7" name="AutoShape 4"/>
          <p:cNvSpPr/>
          <p:nvPr/>
        </p:nvSpPr>
        <p:spPr bwMode="auto">
          <a:xfrm>
            <a:off x="3720426" y="2256972"/>
            <a:ext cx="2389333" cy="2729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8" name="AutoShape 6"/>
          <p:cNvSpPr/>
          <p:nvPr/>
        </p:nvSpPr>
        <p:spPr bwMode="auto">
          <a:xfrm>
            <a:off x="1331092"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9" name="AutoShape 7"/>
          <p:cNvSpPr/>
          <p:nvPr/>
        </p:nvSpPr>
        <p:spPr bwMode="auto">
          <a:xfrm>
            <a:off x="6095999" y="4962079"/>
            <a:ext cx="2449961" cy="14896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0" name="AutoShape 8"/>
          <p:cNvSpPr/>
          <p:nvPr/>
        </p:nvSpPr>
        <p:spPr bwMode="auto">
          <a:xfrm>
            <a:off x="8545961" y="4977022"/>
            <a:ext cx="2342464" cy="13402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1" name="AutoShape 9"/>
          <p:cNvSpPr/>
          <p:nvPr/>
        </p:nvSpPr>
        <p:spPr bwMode="auto">
          <a:xfrm>
            <a:off x="1278975" y="5675394"/>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2" name="AutoShape 11"/>
          <p:cNvSpPr/>
          <p:nvPr/>
        </p:nvSpPr>
        <p:spPr bwMode="auto">
          <a:xfrm>
            <a:off x="6109759" y="5675394"/>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3" name="AutoShape 16"/>
          <p:cNvSpPr/>
          <p:nvPr/>
        </p:nvSpPr>
        <p:spPr bwMode="auto">
          <a:xfrm>
            <a:off x="1278975"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4" name="AutoShape 17"/>
          <p:cNvSpPr/>
          <p:nvPr/>
        </p:nvSpPr>
        <p:spPr bwMode="auto">
          <a:xfrm>
            <a:off x="6110781"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5" name="AutoShape 9"/>
          <p:cNvSpPr/>
          <p:nvPr/>
        </p:nvSpPr>
        <p:spPr bwMode="auto">
          <a:xfrm>
            <a:off x="3891821" y="3451985"/>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6" name="AutoShape 11"/>
          <p:cNvSpPr/>
          <p:nvPr/>
        </p:nvSpPr>
        <p:spPr bwMode="auto">
          <a:xfrm>
            <a:off x="8723563" y="3451985"/>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7" name="AutoShape 16"/>
          <p:cNvSpPr/>
          <p:nvPr/>
        </p:nvSpPr>
        <p:spPr bwMode="auto">
          <a:xfrm>
            <a:off x="3891821"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8" name="AutoShape 17"/>
          <p:cNvSpPr/>
          <p:nvPr/>
        </p:nvSpPr>
        <p:spPr bwMode="auto">
          <a:xfrm>
            <a:off x="8723563"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9" name="AutoShape 11"/>
          <p:cNvSpPr/>
          <p:nvPr/>
        </p:nvSpPr>
        <p:spPr bwMode="auto">
          <a:xfrm>
            <a:off x="1278975" y="1577645"/>
            <a:ext cx="9634048" cy="434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AutoShape 17"/>
          <p:cNvSpPr/>
          <p:nvPr/>
        </p:nvSpPr>
        <p:spPr bwMode="auto">
          <a:xfrm>
            <a:off x="1278975" y="1244224"/>
            <a:ext cx="1912441"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21" name="Rectangle 2"/>
          <p:cNvSpPr/>
          <p:nvPr/>
        </p:nvSpPr>
        <p:spPr>
          <a:xfrm>
            <a:off x="1331092" y="2256969"/>
            <a:ext cx="2489695" cy="2728800"/>
          </a:xfrm>
          <a:prstGeom prst="rect">
            <a:avLst/>
          </a:prstGeom>
          <a:blipFill>
            <a:blip r:embed="rId2" cstate="print">
              <a:grayscl/>
            </a:blip>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200" dirty="0">
              <a:solidFill>
                <a:schemeClr val="bg1">
                  <a:lumMod val="50000"/>
                </a:schemeClr>
              </a:solidFill>
            </a:endParaRPr>
          </a:p>
        </p:txBody>
      </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46859"/>
          <a:stretch/>
        </p:blipFill>
        <p:spPr>
          <a:xfrm>
            <a:off x="6108455" y="2252019"/>
            <a:ext cx="2437505" cy="27299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1+#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2" presetClass="entr" presetSubtype="2"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strVal val="#ppt_x"/>
                                          </p:val>
                                        </p:tav>
                                        <p:tav tm="100000">
                                          <p:val>
                                            <p:strVal val="#ppt_x"/>
                                          </p:val>
                                        </p:tav>
                                      </p:tavLst>
                                    </p:anim>
                                    <p:anim calcmode="lin" valueType="num">
                                      <p:cBhvr>
                                        <p:cTn id="63" dur="5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anim calcmode="lin" valueType="num">
                                      <p:cBhvr>
                                        <p:cTn id="72" dur="500" fill="hold"/>
                                        <p:tgtEl>
                                          <p:spTgt spid="16"/>
                                        </p:tgtEl>
                                        <p:attrNameLst>
                                          <p:attrName>ppt_x</p:attrName>
                                        </p:attrNameLst>
                                      </p:cBhvr>
                                      <p:tavLst>
                                        <p:tav tm="0">
                                          <p:val>
                                            <p:strVal val="#ppt_x"/>
                                          </p:val>
                                        </p:tav>
                                        <p:tav tm="100000">
                                          <p:val>
                                            <p:strVal val="#ppt_x"/>
                                          </p:val>
                                        </p:tav>
                                      </p:tavLst>
                                    </p:anim>
                                    <p:anim calcmode="lin" valueType="num">
                                      <p:cBhvr>
                                        <p:cTn id="73" dur="500" fill="hold"/>
                                        <p:tgtEl>
                                          <p:spTgt spid="16"/>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1+#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anim calcmode="lin" valueType="num">
                                      <p:cBhvr>
                                        <p:cTn id="82" dur="500" fill="hold"/>
                                        <p:tgtEl>
                                          <p:spTgt spid="19"/>
                                        </p:tgtEl>
                                        <p:attrNameLst>
                                          <p:attrName>ppt_x</p:attrName>
                                        </p:attrNameLst>
                                      </p:cBhvr>
                                      <p:tavLst>
                                        <p:tav tm="0">
                                          <p:val>
                                            <p:strVal val="#ppt_x"/>
                                          </p:val>
                                        </p:tav>
                                        <p:tav tm="100000">
                                          <p:val>
                                            <p:strVal val="#ppt_x"/>
                                          </p:val>
                                        </p:tav>
                                      </p:tavLst>
                                    </p:anim>
                                    <p:anim calcmode="lin" valueType="num">
                                      <p:cBhvr>
                                        <p:cTn id="8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autoUpdateAnimBg="0"/>
      <p:bldP spid="14" grpId="0" bldLvl="0" animBg="1" autoUpdateAnimBg="0"/>
      <p:bldP spid="15" grpId="0"/>
      <p:bldP spid="16" grpId="0"/>
      <p:bldP spid="17" grpId="0" autoUpdateAnimBg="0"/>
      <p:bldP spid="18" grpId="0" autoUpdateAnimBg="0"/>
      <p:bldP spid="19" grpId="0"/>
      <p:bldP spid="20"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3" name="矩形 2"/>
          <p:cNvSpPr/>
          <p:nvPr/>
        </p:nvSpPr>
        <p:spPr>
          <a:xfrm>
            <a:off x="348488" y="1068719"/>
            <a:ext cx="3748797" cy="2690103"/>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4226242" y="1068719"/>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348488" y="3923955"/>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8094717" y="3923954"/>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TextBox 3"/>
          <p:cNvSpPr>
            <a:spLocks noChangeArrowheads="1"/>
          </p:cNvSpPr>
          <p:nvPr/>
        </p:nvSpPr>
        <p:spPr bwMode="auto">
          <a:xfrm>
            <a:off x="4849045" y="1716043"/>
            <a:ext cx="256345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0" name="TextBox 3"/>
          <p:cNvSpPr>
            <a:spLocks noChangeArrowheads="1"/>
          </p:cNvSpPr>
          <p:nvPr/>
        </p:nvSpPr>
        <p:spPr bwMode="auto">
          <a:xfrm>
            <a:off x="678263" y="4688703"/>
            <a:ext cx="2562756"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1" name="TextBox 3"/>
          <p:cNvSpPr>
            <a:spLocks noChangeArrowheads="1"/>
          </p:cNvSpPr>
          <p:nvPr/>
        </p:nvSpPr>
        <p:spPr bwMode="auto">
          <a:xfrm>
            <a:off x="8681367" y="4688703"/>
            <a:ext cx="263960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2" name="矩形 32"/>
          <p:cNvSpPr/>
          <p:nvPr/>
        </p:nvSpPr>
        <p:spPr>
          <a:xfrm flipH="1">
            <a:off x="4306452" y="2863650"/>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矩形 32"/>
          <p:cNvSpPr/>
          <p:nvPr/>
        </p:nvSpPr>
        <p:spPr>
          <a:xfrm>
            <a:off x="2897615" y="5783055"/>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矩形 32"/>
          <p:cNvSpPr/>
          <p:nvPr/>
        </p:nvSpPr>
        <p:spPr>
          <a:xfrm rot="16200000">
            <a:off x="8120748" y="3907204"/>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p:cNvPicPr>
          <p:nvPr/>
        </p:nvPicPr>
        <p:blipFill>
          <a:blip r:embed="rId3"/>
          <a:stretch>
            <a:fillRect/>
          </a:stretch>
        </p:blipFill>
        <p:spPr>
          <a:xfrm>
            <a:off x="8094717" y="994687"/>
            <a:ext cx="3747600" cy="2689200"/>
          </a:xfrm>
          <a:prstGeom prst="rect">
            <a:avLst/>
          </a:prstGeom>
        </p:spPr>
      </p:pic>
      <p:sp>
        <p:nvSpPr>
          <p:cNvPr id="16" name="矩形 15"/>
          <p:cNvSpPr/>
          <p:nvPr/>
        </p:nvSpPr>
        <p:spPr>
          <a:xfrm>
            <a:off x="4227439" y="3859541"/>
            <a:ext cx="3747600" cy="2689200"/>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ppt_x</p:attrName>
                                        </p:attrNameLst>
                                      </p:cBhvr>
                                      <p:tavLst>
                                        <p:tav tm="0">
                                          <p:val>
                                            <p:fltVal val="0.5"/>
                                          </p:val>
                                        </p:tav>
                                        <p:tav tm="100000">
                                          <p:val>
                                            <p:strVal val="#ppt_x"/>
                                          </p:val>
                                        </p:tav>
                                      </p:tavLst>
                                    </p:anim>
                                    <p:anim calcmode="lin" valueType="num">
                                      <p:cBhvr>
                                        <p:cTn id="46" dur="500" fill="hold"/>
                                        <p:tgtEl>
                                          <p:spTgt spid="8"/>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000"/>
                                        <p:tgtEl>
                                          <p:spTgt spid="12"/>
                                        </p:tgtEl>
                                        <p:attrNameLst>
                                          <p:attrName>ppt_x</p:attrName>
                                        </p:attrNameLst>
                                      </p:cBhvr>
                                      <p:tavLst>
                                        <p:tav tm="0">
                                          <p:val>
                                            <p:strVal val="#ppt_x+#ppt_w*1.125000"/>
                                          </p:val>
                                        </p:tav>
                                        <p:tav tm="100000">
                                          <p:val>
                                            <p:strVal val="#ppt_x"/>
                                          </p:val>
                                        </p:tav>
                                      </p:tavLst>
                                    </p:anim>
                                    <p:animEffect transition="in" filter="wipe(left)">
                                      <p:cBhvr>
                                        <p:cTn id="62" dur="1000"/>
                                        <p:tgtEl>
                                          <p:spTgt spid="12"/>
                                        </p:tgtEl>
                                      </p:cBhvr>
                                    </p:animEffect>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1+#ppt_w/2"/>
                                          </p:val>
                                        </p:tav>
                                        <p:tav tm="100000">
                                          <p:val>
                                            <p:strVal val="#ppt_x"/>
                                          </p:val>
                                        </p:tav>
                                      </p:tavLst>
                                    </p:anim>
                                    <p:anim calcmode="lin" valueType="num">
                                      <p:cBhvr additive="base">
                                        <p:cTn id="67" dur="500" fill="hold"/>
                                        <p:tgtEl>
                                          <p:spTgt spid="10"/>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12" presetClass="entr" presetSubtype="8"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1000"/>
                                        <p:tgtEl>
                                          <p:spTgt spid="13"/>
                                        </p:tgtEl>
                                        <p:attrNameLst>
                                          <p:attrName>ppt_x</p:attrName>
                                        </p:attrNameLst>
                                      </p:cBhvr>
                                      <p:tavLst>
                                        <p:tav tm="0">
                                          <p:val>
                                            <p:strVal val="#ppt_x-#ppt_w*1.125000"/>
                                          </p:val>
                                        </p:tav>
                                        <p:tav tm="100000">
                                          <p:val>
                                            <p:strVal val="#ppt_x"/>
                                          </p:val>
                                        </p:tav>
                                      </p:tavLst>
                                    </p:anim>
                                    <p:animEffect transition="in" filter="wipe(right)">
                                      <p:cBhvr>
                                        <p:cTn id="72" dur="1000"/>
                                        <p:tgtEl>
                                          <p:spTgt spid="13"/>
                                        </p:tgtEl>
                                      </p:cBhvr>
                                    </p:animEffect>
                                  </p:childTnLst>
                                </p:cTn>
                              </p:par>
                            </p:childTnLst>
                          </p:cTn>
                        </p:par>
                        <p:par>
                          <p:cTn id="73" fill="hold">
                            <p:stCondLst>
                              <p:cond delay="3500"/>
                            </p:stCondLst>
                            <p:childTnLst>
                              <p:par>
                                <p:cTn id="74" presetID="2" presetClass="entr" presetSubtype="2"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1+#ppt_w/2"/>
                                          </p:val>
                                        </p:tav>
                                        <p:tav tm="100000">
                                          <p:val>
                                            <p:strVal val="#ppt_x"/>
                                          </p:val>
                                        </p:tav>
                                      </p:tavLst>
                                    </p:anim>
                                    <p:anim calcmode="lin" valueType="num">
                                      <p:cBhvr additive="base">
                                        <p:cTn id="77" dur="50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4000"/>
                            </p:stCondLst>
                            <p:childTnLst>
                              <p:par>
                                <p:cTn id="79" presetID="12" presetClass="entr" presetSubtype="4"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1000"/>
                                        <p:tgtEl>
                                          <p:spTgt spid="14"/>
                                        </p:tgtEl>
                                        <p:attrNameLst>
                                          <p:attrName>ppt_y</p:attrName>
                                        </p:attrNameLst>
                                      </p:cBhvr>
                                      <p:tavLst>
                                        <p:tav tm="0">
                                          <p:val>
                                            <p:strVal val="#ppt_y+#ppt_h*1.125000"/>
                                          </p:val>
                                        </p:tav>
                                        <p:tav tm="100000">
                                          <p:val>
                                            <p:strVal val="#ppt_y"/>
                                          </p:val>
                                        </p:tav>
                                      </p:tavLst>
                                    </p:anim>
                                    <p:animEffect transition="in" filter="wipe(up)">
                                      <p:cBhvr>
                                        <p:cTn id="82" dur="10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4" grpId="1" bldLvl="0" animBg="1"/>
      <p:bldP spid="6" grpId="0" bldLvl="0" animBg="1"/>
      <p:bldP spid="6" grpId="1" bldLvl="0" animBg="1"/>
      <p:bldP spid="8" grpId="0" bldLvl="0" animBg="1"/>
      <p:bldP spid="8" grpId="1" bldLvl="0" animBg="1"/>
      <p:bldP spid="9" grpId="0"/>
      <p:bldP spid="10" grpId="0"/>
      <p:bldP spid="11" grpId="0"/>
      <p:bldP spid="12" grpId="0" bldLvl="0" animBg="1"/>
      <p:bldP spid="13" grpId="0" bldLvl="0" animBg="1"/>
      <p:bldP spid="14" grpId="0" bldLvl="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组合 19"/>
          <p:cNvGrpSpPr/>
          <p:nvPr/>
        </p:nvGrpSpPr>
        <p:grpSpPr>
          <a:xfrm>
            <a:off x="1362449" y="1588456"/>
            <a:ext cx="35993" cy="2364481"/>
            <a:chOff x="1331651" y="1597980"/>
            <a:chExt cx="36000" cy="2364481"/>
          </a:xfrm>
          <a:solidFill>
            <a:schemeClr val="tx1">
              <a:lumMod val="75000"/>
              <a:lumOff val="25000"/>
            </a:schemeClr>
          </a:solidFill>
        </p:grpSpPr>
        <p:cxnSp>
          <p:nvCxnSpPr>
            <p:cNvPr id="4" name="直接连接符 12"/>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6" name="组合 23"/>
          <p:cNvGrpSpPr/>
          <p:nvPr/>
        </p:nvGrpSpPr>
        <p:grpSpPr>
          <a:xfrm flipV="1">
            <a:off x="3772646" y="2945168"/>
            <a:ext cx="35993" cy="2390328"/>
            <a:chOff x="1331651" y="1572132"/>
            <a:chExt cx="36000" cy="2390327"/>
          </a:xfrm>
          <a:solidFill>
            <a:schemeClr val="tx1">
              <a:lumMod val="75000"/>
              <a:lumOff val="25000"/>
            </a:schemeClr>
          </a:solidFill>
        </p:grpSpPr>
        <p:cxnSp>
          <p:nvCxnSpPr>
            <p:cNvPr id="7" name="直接连接符 24"/>
            <p:cNvCxnSpPr/>
            <p:nvPr/>
          </p:nvCxnSpPr>
          <p:spPr>
            <a:xfrm>
              <a:off x="1331651" y="1576008"/>
              <a:ext cx="0" cy="238645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31651" y="1572132"/>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9" name="组合 28"/>
          <p:cNvGrpSpPr/>
          <p:nvPr/>
        </p:nvGrpSpPr>
        <p:grpSpPr>
          <a:xfrm>
            <a:off x="6182845" y="1588456"/>
            <a:ext cx="35993" cy="2364481"/>
            <a:chOff x="1331651" y="1597980"/>
            <a:chExt cx="36000" cy="2364481"/>
          </a:xfrm>
          <a:solidFill>
            <a:schemeClr val="tx1">
              <a:lumMod val="75000"/>
              <a:lumOff val="25000"/>
            </a:schemeClr>
          </a:solidFill>
        </p:grpSpPr>
        <p:cxnSp>
          <p:nvCxnSpPr>
            <p:cNvPr id="10" name="直接连接符 29"/>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2" name="组合 33"/>
          <p:cNvGrpSpPr/>
          <p:nvPr/>
        </p:nvGrpSpPr>
        <p:grpSpPr>
          <a:xfrm flipV="1">
            <a:off x="8593041" y="2945168"/>
            <a:ext cx="35993" cy="2390329"/>
            <a:chOff x="1331651" y="1572132"/>
            <a:chExt cx="36000" cy="2390328"/>
          </a:xfrm>
          <a:solidFill>
            <a:schemeClr val="tx1">
              <a:lumMod val="75000"/>
              <a:lumOff val="25000"/>
            </a:schemeClr>
          </a:solidFill>
        </p:grpSpPr>
        <p:cxnSp>
          <p:nvCxnSpPr>
            <p:cNvPr id="13" name="直接连接符 34"/>
            <p:cNvCxnSpPr/>
            <p:nvPr/>
          </p:nvCxnSpPr>
          <p:spPr>
            <a:xfrm>
              <a:off x="1331651" y="1576008"/>
              <a:ext cx="0" cy="238645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72132"/>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5" name="组合 2"/>
          <p:cNvGrpSpPr/>
          <p:nvPr/>
        </p:nvGrpSpPr>
        <p:grpSpPr>
          <a:xfrm>
            <a:off x="1362448" y="2945169"/>
            <a:ext cx="2099523" cy="1017295"/>
            <a:chOff x="1331651" y="2945166"/>
            <a:chExt cx="2099921" cy="1017295"/>
          </a:xfrm>
          <a:gradFill>
            <a:gsLst>
              <a:gs pos="100000">
                <a:srgbClr val="8D0780"/>
              </a:gs>
              <a:gs pos="0">
                <a:srgbClr val="182983">
                  <a:alpha val="90000"/>
                </a:srgbClr>
              </a:gs>
            </a:gsLst>
            <a:lin ang="8100000" scaled="1"/>
          </a:gradFill>
        </p:grpSpPr>
        <p:sp>
          <p:nvSpPr>
            <p:cNvPr id="16" name="矩形 15"/>
            <p:cNvSpPr/>
            <p:nvPr/>
          </p:nvSpPr>
          <p:spPr>
            <a:xfrm>
              <a:off x="1331651" y="2945166"/>
              <a:ext cx="2099921" cy="1017295"/>
            </a:xfrm>
            <a:prstGeom prst="rect">
              <a:avLst/>
            </a:prstGeom>
            <a:grp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18" name="文本框 17"/>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1</a:t>
              </a:r>
              <a:endParaRPr lang="zh-CN" altLang="en-US" sz="4000" dirty="0">
                <a:latin typeface="微软雅黑" panose="020B0503020204020204" pitchFamily="34" charset="-122"/>
                <a:cs typeface="+mn-ea"/>
                <a:sym typeface="+mn-lt"/>
              </a:endParaRPr>
            </a:p>
          </p:txBody>
        </p:sp>
      </p:grpSp>
      <p:grpSp>
        <p:nvGrpSpPr>
          <p:cNvPr id="19" name="组合 3"/>
          <p:cNvGrpSpPr/>
          <p:nvPr/>
        </p:nvGrpSpPr>
        <p:grpSpPr>
          <a:xfrm>
            <a:off x="3772645" y="2945169"/>
            <a:ext cx="2099523" cy="1017295"/>
            <a:chOff x="3742306" y="2945166"/>
            <a:chExt cx="2099921" cy="1017295"/>
          </a:xfrm>
          <a:gradFill>
            <a:gsLst>
              <a:gs pos="100000">
                <a:srgbClr val="8D0780"/>
              </a:gs>
              <a:gs pos="0">
                <a:srgbClr val="182983">
                  <a:alpha val="90000"/>
                </a:srgbClr>
              </a:gs>
            </a:gsLst>
            <a:lin ang="8100000" scaled="1"/>
          </a:gradFill>
        </p:grpSpPr>
        <p:sp>
          <p:nvSpPr>
            <p:cNvPr id="20" name="矩形 19"/>
            <p:cNvSpPr/>
            <p:nvPr/>
          </p:nvSpPr>
          <p:spPr>
            <a:xfrm flipV="1">
              <a:off x="3742306" y="2945166"/>
              <a:ext cx="2099921" cy="101729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3830597" y="3543681"/>
              <a:ext cx="1923330" cy="338554"/>
            </a:xfrm>
            <a:prstGeom prst="rect">
              <a:avLst/>
            </a:prstGeom>
            <a:noFill/>
            <a:ln>
              <a:noFill/>
            </a:ln>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4270418" y="3042093"/>
              <a:ext cx="1075605" cy="707758"/>
            </a:xfrm>
            <a:prstGeom prst="rect">
              <a:avLst/>
            </a:prstGeom>
            <a:noFill/>
            <a:ln>
              <a:noFill/>
            </a:ln>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4"/>
          <p:cNvGrpSpPr/>
          <p:nvPr/>
        </p:nvGrpSpPr>
        <p:grpSpPr>
          <a:xfrm>
            <a:off x="6182843" y="2945169"/>
            <a:ext cx="2099523" cy="1017295"/>
            <a:chOff x="6152961" y="2945166"/>
            <a:chExt cx="2099921" cy="1017295"/>
          </a:xfrm>
          <a:gradFill>
            <a:gsLst>
              <a:gs pos="100000">
                <a:srgbClr val="8D0780"/>
              </a:gs>
              <a:gs pos="0">
                <a:srgbClr val="182983">
                  <a:alpha val="90000"/>
                </a:srgbClr>
              </a:gs>
            </a:gsLst>
            <a:lin ang="8100000" scaled="1"/>
          </a:gradFill>
        </p:grpSpPr>
        <p:sp>
          <p:nvSpPr>
            <p:cNvPr id="24" name="矩形 23"/>
            <p:cNvSpPr/>
            <p:nvPr/>
          </p:nvSpPr>
          <p:spPr>
            <a:xfrm>
              <a:off x="6152961" y="2945166"/>
              <a:ext cx="2099921" cy="1017295"/>
            </a:xfrm>
            <a:prstGeom prst="rect">
              <a:avLst/>
            </a:prstGeom>
            <a:grp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26" name="文本框 25"/>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3</a:t>
              </a:r>
              <a:endParaRPr lang="zh-CN" altLang="en-US" sz="4000" dirty="0">
                <a:latin typeface="微软雅黑" panose="020B0503020204020204" pitchFamily="34" charset="-122"/>
                <a:cs typeface="+mn-ea"/>
                <a:sym typeface="+mn-lt"/>
              </a:endParaRPr>
            </a:p>
          </p:txBody>
        </p:sp>
      </p:grpSp>
      <p:grpSp>
        <p:nvGrpSpPr>
          <p:cNvPr id="27" name="组合 5"/>
          <p:cNvGrpSpPr/>
          <p:nvPr/>
        </p:nvGrpSpPr>
        <p:grpSpPr>
          <a:xfrm>
            <a:off x="8593039" y="2945169"/>
            <a:ext cx="2099523" cy="1017295"/>
            <a:chOff x="8563615" y="2945166"/>
            <a:chExt cx="2099921" cy="1017295"/>
          </a:xfrm>
          <a:gradFill>
            <a:gsLst>
              <a:gs pos="100000">
                <a:srgbClr val="8D0780"/>
              </a:gs>
              <a:gs pos="0">
                <a:srgbClr val="182983">
                  <a:alpha val="90000"/>
                </a:srgbClr>
              </a:gs>
            </a:gsLst>
            <a:lin ang="8100000" scaled="1"/>
          </a:gradFill>
        </p:grpSpPr>
        <p:sp>
          <p:nvSpPr>
            <p:cNvPr id="28" name="矩形 27"/>
            <p:cNvSpPr/>
            <p:nvPr/>
          </p:nvSpPr>
          <p:spPr>
            <a:xfrm flipV="1">
              <a:off x="8563615" y="2945166"/>
              <a:ext cx="2099921" cy="101729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8651906" y="3543681"/>
              <a:ext cx="1923330" cy="338554"/>
            </a:xfrm>
            <a:prstGeom prst="rect">
              <a:avLst/>
            </a:prstGeom>
            <a:noFill/>
            <a:ln>
              <a:noFill/>
            </a:ln>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9087650" y="3042093"/>
              <a:ext cx="1075605" cy="707758"/>
            </a:xfrm>
            <a:prstGeom prst="rect">
              <a:avLst/>
            </a:prstGeom>
            <a:noFill/>
            <a:ln>
              <a:noFill/>
            </a:ln>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1" name="Text Placeholder 7"/>
          <p:cNvSpPr txBox="1"/>
          <p:nvPr/>
        </p:nvSpPr>
        <p:spPr>
          <a:xfrm>
            <a:off x="1612281" y="158584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2" name="Text Placeholder 2"/>
          <p:cNvSpPr txBox="1"/>
          <p:nvPr/>
        </p:nvSpPr>
        <p:spPr>
          <a:xfrm>
            <a:off x="1612281" y="1950758"/>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3" name="Text Placeholder 7"/>
          <p:cNvSpPr txBox="1"/>
          <p:nvPr/>
        </p:nvSpPr>
        <p:spPr>
          <a:xfrm>
            <a:off x="3960051" y="434951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4" name="Text Placeholder 2"/>
          <p:cNvSpPr txBox="1"/>
          <p:nvPr/>
        </p:nvSpPr>
        <p:spPr>
          <a:xfrm>
            <a:off x="3960051" y="4714430"/>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5" name="Text Placeholder 7"/>
          <p:cNvSpPr txBox="1"/>
          <p:nvPr/>
        </p:nvSpPr>
        <p:spPr>
          <a:xfrm>
            <a:off x="6434243" y="1676165"/>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6" name="Text Placeholder 2"/>
          <p:cNvSpPr txBox="1"/>
          <p:nvPr/>
        </p:nvSpPr>
        <p:spPr>
          <a:xfrm>
            <a:off x="6434243" y="2041074"/>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7" name="Text Placeholder 7"/>
          <p:cNvSpPr txBox="1"/>
          <p:nvPr/>
        </p:nvSpPr>
        <p:spPr>
          <a:xfrm>
            <a:off x="8800074" y="445789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8" name="Text Placeholder 2"/>
          <p:cNvSpPr txBox="1"/>
          <p:nvPr/>
        </p:nvSpPr>
        <p:spPr>
          <a:xfrm>
            <a:off x="8800074" y="4822809"/>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50"/>
                                        <p:tgtEl>
                                          <p:spTgt spid="3"/>
                                        </p:tgtEl>
                                      </p:cBhvr>
                                    </p:animEffect>
                                  </p:childTnLst>
                                </p:cTn>
                              </p:par>
                              <p:par>
                                <p:cTn id="24" presetID="22" presetClass="entr" presetSubtype="1"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par>
                                <p:cTn id="27" presetID="22" presetClass="entr" presetSubtype="4" fill="hold"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250"/>
                                        <p:tgtEl>
                                          <p:spTgt spid="9"/>
                                        </p:tgtEl>
                                      </p:cBhvr>
                                    </p:animEffect>
                                  </p:childTnLst>
                                </p:cTn>
                              </p:par>
                              <p:par>
                                <p:cTn id="30" presetID="22" presetClass="entr" presetSubtype="1" fill="hold" nodeType="withEffect">
                                  <p:stCondLst>
                                    <p:cond delay="125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250"/>
                                        <p:tgtEl>
                                          <p:spTgt spid="12"/>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p:cTn id="3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31">
                                            <p:txEl>
                                              <p:pRg st="0" end="0"/>
                                            </p:txEl>
                                          </p:spTgt>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32">
                                            <p:txEl>
                                              <p:pRg st="0" end="0"/>
                                            </p:txEl>
                                          </p:spTgt>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p:cTn id="4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33">
                                            <p:txEl>
                                              <p:pRg st="0" end="0"/>
                                            </p:txEl>
                                          </p:spTgt>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p:cTn id="5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34">
                                            <p:txEl>
                                              <p:pRg st="0" end="0"/>
                                            </p:txEl>
                                          </p:spTgt>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 calcmode="lin" valueType="num">
                                      <p:cBhvr>
                                        <p:cTn id="6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35">
                                            <p:txEl>
                                              <p:pRg st="0" end="0"/>
                                            </p:txEl>
                                          </p:spTgt>
                                        </p:tgtEl>
                                      </p:cBhvr>
                                    </p:animEffect>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p:cTn id="66"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36">
                                            <p:txEl>
                                              <p:pRg st="0" end="0"/>
                                            </p:txEl>
                                          </p:spTgt>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 calcmode="lin" valueType="num">
                                      <p:cBhvr>
                                        <p:cTn id="72" dur="4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3" dur="4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4" dur="400"/>
                                        <p:tgtEl>
                                          <p:spTgt spid="37">
                                            <p:txEl>
                                              <p:pRg st="0" end="0"/>
                                            </p:txEl>
                                          </p:spTgt>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 calcmode="lin" valueType="num">
                                      <p:cBhvr>
                                        <p:cTn id="78" dur="4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79" dur="4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0" dur="4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400" fill="hold"/>
                        <p:tgtEl>
                          <p:spTgt spid="37"/>
                        </p:tgtEl>
                        <p:attrNameLst>
                          <p:attrName>ppt_w</p:attrName>
                        </p:attrNameLst>
                      </p:cBhvr>
                      <p:tavLst>
                        <p:tav tm="0">
                          <p:val>
                            <p:fltVal val="0"/>
                          </p:val>
                        </p:tav>
                        <p:tav tm="100000">
                          <p:val>
                            <p:strVal val="#ppt_w"/>
                          </p:val>
                        </p:tav>
                      </p:tavLst>
                    </p:anim>
                    <p:anim calcmode="lin" valueType="num">
                      <p:cBhvr>
                        <p:cTn dur="400" fill="hold"/>
                        <p:tgtEl>
                          <p:spTgt spid="37"/>
                        </p:tgtEl>
                        <p:attrNameLst>
                          <p:attrName>ppt_h</p:attrName>
                        </p:attrNameLst>
                      </p:cBhvr>
                      <p:tavLst>
                        <p:tav tm="0">
                          <p:val>
                            <p:fltVal val="0"/>
                          </p:val>
                        </p:tav>
                        <p:tav tm="100000">
                          <p:val>
                            <p:strVal val="#ppt_h"/>
                          </p:val>
                        </p:tav>
                      </p:tavLst>
                    </p:anim>
                    <p:animEffect transition="in" filter="fade">
                      <p:cBhvr>
                        <p:cTn dur="4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400" fill="hold"/>
                        <p:tgtEl>
                          <p:spTgt spid="38"/>
                        </p:tgtEl>
                        <p:attrNameLst>
                          <p:attrName>ppt_w</p:attrName>
                        </p:attrNameLst>
                      </p:cBhvr>
                      <p:tavLst>
                        <p:tav tm="0">
                          <p:val>
                            <p:fltVal val="0"/>
                          </p:val>
                        </p:tav>
                        <p:tav tm="100000">
                          <p:val>
                            <p:strVal val="#ppt_w"/>
                          </p:val>
                        </p:tav>
                      </p:tavLst>
                    </p:anim>
                    <p:anim calcmode="lin" valueType="num">
                      <p:cBhvr>
                        <p:cTn dur="400" fill="hold"/>
                        <p:tgtEl>
                          <p:spTgt spid="38"/>
                        </p:tgtEl>
                        <p:attrNameLst>
                          <p:attrName>ppt_h</p:attrName>
                        </p:attrNameLst>
                      </p:cBhvr>
                      <p:tavLst>
                        <p:tav tm="0">
                          <p:val>
                            <p:fltVal val="0"/>
                          </p:val>
                        </p:tav>
                        <p:tav tm="100000">
                          <p:val>
                            <p:strVal val="#ppt_h"/>
                          </p:val>
                        </p:tav>
                      </p:tavLst>
                    </p:anim>
                    <p:animEffect transition="in" filter="fade">
                      <p:cBhvr>
                        <p:cTn dur="400"/>
                        <p:tgtEl>
                          <p:spTgt spid="38"/>
                        </p:tgtEl>
                      </p:cBhvr>
                    </p:animEffect>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4" name="Rounded Rectangle 53"/>
          <p:cNvSpPr/>
          <p:nvPr/>
        </p:nvSpPr>
        <p:spPr>
          <a:xfrm>
            <a:off x="8637595" y="2670952"/>
            <a:ext cx="2557371" cy="3642617"/>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nvGrpSpPr>
          <p:cNvPr id="6" name="Group 59"/>
          <p:cNvGrpSpPr/>
          <p:nvPr/>
        </p:nvGrpSpPr>
        <p:grpSpPr>
          <a:xfrm>
            <a:off x="6087471" y="2670952"/>
            <a:ext cx="2864567" cy="3642617"/>
            <a:chOff x="4565600" y="1016361"/>
            <a:chExt cx="2148705" cy="2731963"/>
          </a:xfrm>
        </p:grpSpPr>
        <p:grpSp>
          <p:nvGrpSpPr>
            <p:cNvPr id="7" name="Group 56"/>
            <p:cNvGrpSpPr/>
            <p:nvPr/>
          </p:nvGrpSpPr>
          <p:grpSpPr>
            <a:xfrm>
              <a:off x="4565600" y="1016361"/>
              <a:ext cx="2148705" cy="2731963"/>
              <a:chOff x="4565600" y="1016361"/>
              <a:chExt cx="2148705" cy="2731963"/>
            </a:xfrm>
          </p:grpSpPr>
          <p:sp>
            <p:nvSpPr>
              <p:cNvPr id="9" name="Rounded Rectangle 51"/>
              <p:cNvSpPr/>
              <p:nvPr/>
            </p:nvSpPr>
            <p:spPr>
              <a:xfrm>
                <a:off x="4565600"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Isosceles Triangle 47"/>
              <p:cNvSpPr/>
              <p:nvPr/>
            </p:nvSpPr>
            <p:spPr>
              <a:xfrm rot="5400000">
                <a:off x="6351188"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8" name="Oval 43"/>
            <p:cNvSpPr/>
            <p:nvPr/>
          </p:nvSpPr>
          <p:spPr>
            <a:xfrm>
              <a:off x="4998238" y="1319774"/>
              <a:ext cx="1053000" cy="1053000"/>
            </a:xfrm>
            <a:prstGeom prst="ellipse">
              <a:avLst/>
            </a:prstGeom>
            <a:blipFill>
              <a:blip r:embed="rId2"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3"/>
                </a:solidFill>
                <a:latin typeface="微软雅黑" panose="020B0503020204020204" pitchFamily="34" charset="-122"/>
                <a:ea typeface="微软雅黑" panose="020B0503020204020204" pitchFamily="34" charset="-122"/>
                <a:cs typeface="+mn-ea"/>
                <a:sym typeface="+mn-lt"/>
              </a:endParaRPr>
            </a:p>
          </p:txBody>
        </p:sp>
      </p:grpSp>
      <p:cxnSp>
        <p:nvCxnSpPr>
          <p:cNvPr id="11" name="Straight Connector 25"/>
          <p:cNvCxnSpPr/>
          <p:nvPr/>
        </p:nvCxnSpPr>
        <p:spPr>
          <a:xfrm>
            <a:off x="1043633" y="2514191"/>
            <a:ext cx="10104736" cy="0"/>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58"/>
          <p:cNvGrpSpPr/>
          <p:nvPr/>
        </p:nvGrpSpPr>
        <p:grpSpPr>
          <a:xfrm>
            <a:off x="3537722" y="2670952"/>
            <a:ext cx="2864567" cy="3642617"/>
            <a:chOff x="2653038" y="1016361"/>
            <a:chExt cx="2148705" cy="2731963"/>
          </a:xfrm>
        </p:grpSpPr>
        <p:grpSp>
          <p:nvGrpSpPr>
            <p:cNvPr id="13" name="Group 55"/>
            <p:cNvGrpSpPr/>
            <p:nvPr/>
          </p:nvGrpSpPr>
          <p:grpSpPr>
            <a:xfrm>
              <a:off x="2653038" y="1016361"/>
              <a:ext cx="2148705" cy="2731963"/>
              <a:chOff x="2653038" y="1016361"/>
              <a:chExt cx="2148705" cy="2731963"/>
            </a:xfrm>
          </p:grpSpPr>
          <p:sp>
            <p:nvSpPr>
              <p:cNvPr id="15" name="Rounded Rectangle 50"/>
              <p:cNvSpPr/>
              <p:nvPr/>
            </p:nvSpPr>
            <p:spPr>
              <a:xfrm>
                <a:off x="2653038" y="1016361"/>
                <a:ext cx="1918277" cy="2731963"/>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16" name="Isosceles Triangle 46"/>
              <p:cNvSpPr/>
              <p:nvPr/>
            </p:nvSpPr>
            <p:spPr>
              <a:xfrm rot="5400000">
                <a:off x="4438626" y="2267128"/>
                <a:ext cx="495806" cy="230428"/>
              </a:xfrm>
              <a:prstGeom prst="triangle">
                <a:avLst>
                  <a:gd name="adj" fmla="val 50000"/>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14" name="Oval 33"/>
            <p:cNvSpPr/>
            <p:nvPr/>
          </p:nvSpPr>
          <p:spPr>
            <a:xfrm>
              <a:off x="3085676" y="1319774"/>
              <a:ext cx="1053000" cy="1053000"/>
            </a:xfrm>
            <a:prstGeom prst="ellipse">
              <a:avLst/>
            </a:prstGeom>
            <a:blipFill>
              <a:blip r:embed="rId3"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bg2"/>
                </a:solidFill>
                <a:latin typeface="微软雅黑" panose="020B0503020204020204" pitchFamily="34" charset="-122"/>
                <a:ea typeface="微软雅黑" panose="020B0503020204020204" pitchFamily="34" charset="-122"/>
                <a:cs typeface="+mn-ea"/>
                <a:sym typeface="+mn-lt"/>
              </a:endParaRPr>
            </a:p>
          </p:txBody>
        </p:sp>
      </p:grpSp>
      <p:grpSp>
        <p:nvGrpSpPr>
          <p:cNvPr id="18" name="Group 54"/>
          <p:cNvGrpSpPr/>
          <p:nvPr/>
        </p:nvGrpSpPr>
        <p:grpSpPr>
          <a:xfrm>
            <a:off x="989151" y="2670952"/>
            <a:ext cx="2864568" cy="3642617"/>
            <a:chOff x="741363" y="1016361"/>
            <a:chExt cx="2148706" cy="2731963"/>
          </a:xfrm>
        </p:grpSpPr>
        <p:sp>
          <p:nvSpPr>
            <p:cNvPr id="20" name="Rounded Rectangle 49"/>
            <p:cNvSpPr/>
            <p:nvPr/>
          </p:nvSpPr>
          <p:spPr>
            <a:xfrm>
              <a:off x="741363"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21" name="Isosceles Triangle 45"/>
            <p:cNvSpPr/>
            <p:nvPr/>
          </p:nvSpPr>
          <p:spPr>
            <a:xfrm rot="5400000">
              <a:off x="2526952"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22" name="矩形 21"/>
          <p:cNvSpPr>
            <a:spLocks noChangeArrowheads="1"/>
          </p:cNvSpPr>
          <p:nvPr/>
        </p:nvSpPr>
        <p:spPr bwMode="auto">
          <a:xfrm>
            <a:off x="989152" y="1478379"/>
            <a:ext cx="10159219"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chemeClr val="bg1"/>
                </a:solidFill>
                <a:cs typeface="+mn-ea"/>
                <a:sym typeface="+mn-lt"/>
              </a:rPr>
              <a:t>在</a:t>
            </a:r>
            <a:r>
              <a:rPr lang="zh-CN" altLang="en-US" sz="1400" dirty="0">
                <a:solidFill>
                  <a:schemeClr val="bg1">
                    <a:lumMod val="95000"/>
                  </a:schemeClr>
                </a:solidFill>
                <a:cs typeface="+mn-ea"/>
                <a:sym typeface="+mn-lt"/>
              </a:rPr>
              <a:t>此录入上述图表的综合描述说明，在此录入上述图表的综合描述说明，在此录入上述图表的综合描述说明，在此录入上述图表的综合描述说明。在此录入上述图表的综合描述说明，在此录入上述图表的描述说明，在此录入上述图表的综合描述说明，在此录入上述图表的综合描述说明。</a:t>
            </a:r>
          </a:p>
        </p:txBody>
      </p:sp>
      <p:sp>
        <p:nvSpPr>
          <p:cNvPr id="23" name="矩形 22"/>
          <p:cNvSpPr/>
          <p:nvPr/>
        </p:nvSpPr>
        <p:spPr>
          <a:xfrm>
            <a:off x="1747918"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季度一</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47"/>
          <p:cNvSpPr>
            <a:spLocks noChangeArrowheads="1"/>
          </p:cNvSpPr>
          <p:nvPr/>
        </p:nvSpPr>
        <p:spPr bwMode="auto">
          <a:xfrm>
            <a:off x="114955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5" name="矩形 24"/>
          <p:cNvSpPr/>
          <p:nvPr/>
        </p:nvSpPr>
        <p:spPr>
          <a:xfrm>
            <a:off x="4300074"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季度二</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47"/>
          <p:cNvSpPr>
            <a:spLocks noChangeArrowheads="1"/>
          </p:cNvSpPr>
          <p:nvPr/>
        </p:nvSpPr>
        <p:spPr bwMode="auto">
          <a:xfrm>
            <a:off x="370171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7" name="矩形 26"/>
          <p:cNvSpPr/>
          <p:nvPr/>
        </p:nvSpPr>
        <p:spPr>
          <a:xfrm>
            <a:off x="9404386"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季度四</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47"/>
          <p:cNvSpPr>
            <a:spLocks noChangeArrowheads="1"/>
          </p:cNvSpPr>
          <p:nvPr/>
        </p:nvSpPr>
        <p:spPr bwMode="auto">
          <a:xfrm>
            <a:off x="880602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9" name="矩形 28"/>
          <p:cNvSpPr/>
          <p:nvPr/>
        </p:nvSpPr>
        <p:spPr>
          <a:xfrm>
            <a:off x="6852230"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季度三</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47"/>
          <p:cNvSpPr>
            <a:spLocks noChangeArrowheads="1"/>
          </p:cNvSpPr>
          <p:nvPr/>
        </p:nvSpPr>
        <p:spPr bwMode="auto">
          <a:xfrm>
            <a:off x="625386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pic>
        <p:nvPicPr>
          <p:cNvPr id="31" name="图片 30"/>
          <p:cNvPicPr>
            <a:picLocks/>
          </p:cNvPicPr>
          <p:nvPr/>
        </p:nvPicPr>
        <p:blipFill>
          <a:blip r:embed="rId4">
            <a:duotone>
              <a:prstClr val="black"/>
              <a:schemeClr val="bg2">
                <a:tint val="45000"/>
                <a:satMod val="400000"/>
              </a:schemeClr>
            </a:duotone>
          </a:blip>
          <a:stretch>
            <a:fillRect/>
          </a:stretch>
        </p:blipFill>
        <p:spPr>
          <a:xfrm>
            <a:off x="1569660" y="3075503"/>
            <a:ext cx="1404000" cy="1404000"/>
          </a:xfrm>
          <a:prstGeom prst="ellipse">
            <a:avLst/>
          </a:prstGeom>
        </p:spPr>
      </p:pic>
      <p:pic>
        <p:nvPicPr>
          <p:cNvPr id="32" name="图片 31"/>
          <p:cNvPicPr>
            <a:picLocks/>
          </p:cNvPicPr>
          <p:nvPr/>
        </p:nvPicPr>
        <p:blipFill>
          <a:blip r:embed="rId5">
            <a:duotone>
              <a:prstClr val="black"/>
              <a:schemeClr val="bg1">
                <a:lumMod val="95000"/>
                <a:tint val="45000"/>
                <a:satMod val="400000"/>
              </a:schemeClr>
            </a:duotone>
          </a:blip>
          <a:stretch>
            <a:fillRect/>
          </a:stretch>
        </p:blipFill>
        <p:spPr>
          <a:xfrm>
            <a:off x="9206567" y="3075503"/>
            <a:ext cx="1404000" cy="1404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400"/>
                                        <p:tgtEl>
                                          <p:spTgt spid="12"/>
                                        </p:tgtEl>
                                        <p:attrNameLst>
                                          <p:attrName>ppt_x</p:attrName>
                                        </p:attrNameLst>
                                      </p:cBhvr>
                                      <p:tavLst>
                                        <p:tav tm="0">
                                          <p:val>
                                            <p:strVal val="#ppt_x-#ppt_w*1.125000"/>
                                          </p:val>
                                        </p:tav>
                                        <p:tav tm="100000">
                                          <p:val>
                                            <p:strVal val="#ppt_x"/>
                                          </p:val>
                                        </p:tav>
                                      </p:tavLst>
                                    </p:anim>
                                    <p:animEffect transition="in" filter="wipe(right)">
                                      <p:cBhvr>
                                        <p:cTn id="23" dur="400"/>
                                        <p:tgtEl>
                                          <p:spTgt spid="12"/>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2400"/>
                            </p:stCondLst>
                            <p:childTnLst>
                              <p:par>
                                <p:cTn id="32" presetID="1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400"/>
                                        <p:tgtEl>
                                          <p:spTgt spid="6"/>
                                        </p:tgtEl>
                                        <p:attrNameLst>
                                          <p:attrName>ppt_x</p:attrName>
                                        </p:attrNameLst>
                                      </p:cBhvr>
                                      <p:tavLst>
                                        <p:tav tm="0">
                                          <p:val>
                                            <p:strVal val="#ppt_x-#ppt_w*1.125000"/>
                                          </p:val>
                                        </p:tav>
                                        <p:tav tm="100000">
                                          <p:val>
                                            <p:strVal val="#ppt_x"/>
                                          </p:val>
                                        </p:tav>
                                      </p:tavLst>
                                    </p:anim>
                                    <p:animEffect transition="in" filter="wipe(right)">
                                      <p:cBhvr>
                                        <p:cTn id="35" dur="400"/>
                                        <p:tgtEl>
                                          <p:spTgt spid="6"/>
                                        </p:tgtEl>
                                      </p:cBhvr>
                                    </p:animEffect>
                                  </p:childTnLst>
                                </p:cTn>
                              </p:par>
                            </p:childTnLst>
                          </p:cTn>
                        </p:par>
                        <p:par>
                          <p:cTn id="36" fill="hold">
                            <p:stCondLst>
                              <p:cond delay="2800"/>
                            </p:stCondLst>
                            <p:childTnLst>
                              <p:par>
                                <p:cTn id="37" presetID="14" presetClass="entr" presetSubtype="1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childTnLst>
                          </p:cTn>
                        </p:par>
                        <p:par>
                          <p:cTn id="43" fill="hold">
                            <p:stCondLst>
                              <p:cond delay="3300"/>
                            </p:stCondLst>
                            <p:childTnLst>
                              <p:par>
                                <p:cTn id="44" presetID="14" presetClass="entr" presetSubtype="1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组合 2"/>
          <p:cNvGrpSpPr/>
          <p:nvPr/>
        </p:nvGrpSpPr>
        <p:grpSpPr>
          <a:xfrm>
            <a:off x="5132495" y="1900328"/>
            <a:ext cx="1752600" cy="1752600"/>
            <a:chOff x="5173946" y="2105714"/>
            <a:chExt cx="1752600" cy="1752600"/>
          </a:xfrm>
        </p:grpSpPr>
        <p:sp>
          <p:nvSpPr>
            <p:cNvPr id="4" name="菱形 3"/>
            <p:cNvSpPr/>
            <p:nvPr/>
          </p:nvSpPr>
          <p:spPr>
            <a:xfrm>
              <a:off x="5173946" y="21057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Freeform 32"/>
            <p:cNvSpPr>
              <a:spLocks noEditPoints="1"/>
            </p:cNvSpPr>
            <p:nvPr/>
          </p:nvSpPr>
          <p:spPr bwMode="auto">
            <a:xfrm>
              <a:off x="5848917" y="2785164"/>
              <a:ext cx="395288" cy="393700"/>
            </a:xfrm>
            <a:custGeom>
              <a:avLst/>
              <a:gdLst>
                <a:gd name="T0" fmla="*/ 100 w 200"/>
                <a:gd name="T1" fmla="*/ 199 h 199"/>
                <a:gd name="T2" fmla="*/ 0 w 200"/>
                <a:gd name="T3" fmla="*/ 99 h 199"/>
                <a:gd name="T4" fmla="*/ 100 w 200"/>
                <a:gd name="T5" fmla="*/ 0 h 199"/>
                <a:gd name="T6" fmla="*/ 200 w 200"/>
                <a:gd name="T7" fmla="*/ 99 h 199"/>
                <a:gd name="T8" fmla="*/ 100 w 200"/>
                <a:gd name="T9" fmla="*/ 199 h 199"/>
                <a:gd name="T10" fmla="*/ 166 w 200"/>
                <a:gd name="T11" fmla="*/ 152 h 199"/>
                <a:gd name="T12" fmla="*/ 180 w 200"/>
                <a:gd name="T13" fmla="*/ 127 h 199"/>
                <a:gd name="T14" fmla="*/ 146 w 200"/>
                <a:gd name="T15" fmla="*/ 132 h 199"/>
                <a:gd name="T16" fmla="*/ 29 w 200"/>
                <a:gd name="T17" fmla="*/ 53 h 199"/>
                <a:gd name="T18" fmla="*/ 19 w 200"/>
                <a:gd name="T19" fmla="*/ 75 h 199"/>
                <a:gd name="T20" fmla="*/ 127 w 200"/>
                <a:gd name="T21" fmla="*/ 160 h 199"/>
                <a:gd name="T22" fmla="*/ 166 w 200"/>
                <a:gd name="T23" fmla="*/ 152 h 199"/>
                <a:gd name="T24" fmla="*/ 147 w 200"/>
                <a:gd name="T25" fmla="*/ 113 h 199"/>
                <a:gd name="T26" fmla="*/ 184 w 200"/>
                <a:gd name="T27" fmla="*/ 106 h 199"/>
                <a:gd name="T28" fmla="*/ 185 w 200"/>
                <a:gd name="T29" fmla="*/ 99 h 199"/>
                <a:gd name="T30" fmla="*/ 182 w 200"/>
                <a:gd name="T31" fmla="*/ 78 h 199"/>
                <a:gd name="T32" fmla="*/ 166 w 200"/>
                <a:gd name="T33" fmla="*/ 79 h 199"/>
                <a:gd name="T34" fmla="*/ 76 w 200"/>
                <a:gd name="T35" fmla="*/ 18 h 199"/>
                <a:gd name="T36" fmla="*/ 43 w 200"/>
                <a:gd name="T37" fmla="*/ 37 h 199"/>
                <a:gd name="T38" fmla="*/ 147 w 200"/>
                <a:gd name="T39" fmla="*/ 113 h 199"/>
                <a:gd name="T40" fmla="*/ 100 w 200"/>
                <a:gd name="T41" fmla="*/ 184 h 199"/>
                <a:gd name="T42" fmla="*/ 138 w 200"/>
                <a:gd name="T43" fmla="*/ 175 h 199"/>
                <a:gd name="T44" fmla="*/ 126 w 200"/>
                <a:gd name="T45" fmla="*/ 176 h 199"/>
                <a:gd name="T46" fmla="*/ 16 w 200"/>
                <a:gd name="T47" fmla="*/ 112 h 199"/>
                <a:gd name="T48" fmla="*/ 100 w 200"/>
                <a:gd name="T49" fmla="*/ 184 h 199"/>
                <a:gd name="T50" fmla="*/ 100 w 200"/>
                <a:gd name="T51" fmla="*/ 15 h 199"/>
                <a:gd name="T52" fmla="*/ 90 w 200"/>
                <a:gd name="T53" fmla="*/ 15 h 199"/>
                <a:gd name="T54" fmla="*/ 167 w 200"/>
                <a:gd name="T55" fmla="*/ 64 h 199"/>
                <a:gd name="T56" fmla="*/ 177 w 200"/>
                <a:gd name="T57" fmla="*/ 64 h 199"/>
                <a:gd name="T58" fmla="*/ 100 w 200"/>
                <a:gd name="T59"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199">
                  <a:moveTo>
                    <a:pt x="100" y="199"/>
                  </a:moveTo>
                  <a:cubicBezTo>
                    <a:pt x="45" y="199"/>
                    <a:pt x="0" y="155"/>
                    <a:pt x="0" y="99"/>
                  </a:cubicBezTo>
                  <a:cubicBezTo>
                    <a:pt x="0" y="44"/>
                    <a:pt x="45" y="0"/>
                    <a:pt x="100" y="0"/>
                  </a:cubicBezTo>
                  <a:cubicBezTo>
                    <a:pt x="155" y="0"/>
                    <a:pt x="200" y="44"/>
                    <a:pt x="200" y="99"/>
                  </a:cubicBezTo>
                  <a:cubicBezTo>
                    <a:pt x="200" y="155"/>
                    <a:pt x="155" y="199"/>
                    <a:pt x="100" y="199"/>
                  </a:cubicBezTo>
                  <a:close/>
                  <a:moveTo>
                    <a:pt x="166" y="152"/>
                  </a:moveTo>
                  <a:cubicBezTo>
                    <a:pt x="172" y="145"/>
                    <a:pt x="177" y="136"/>
                    <a:pt x="180" y="127"/>
                  </a:cubicBezTo>
                  <a:cubicBezTo>
                    <a:pt x="169" y="130"/>
                    <a:pt x="158" y="132"/>
                    <a:pt x="146" y="132"/>
                  </a:cubicBezTo>
                  <a:cubicBezTo>
                    <a:pt x="94" y="132"/>
                    <a:pt x="48" y="99"/>
                    <a:pt x="29" y="53"/>
                  </a:cubicBezTo>
                  <a:cubicBezTo>
                    <a:pt x="25" y="60"/>
                    <a:pt x="21" y="67"/>
                    <a:pt x="19" y="75"/>
                  </a:cubicBezTo>
                  <a:cubicBezTo>
                    <a:pt x="31" y="124"/>
                    <a:pt x="74" y="160"/>
                    <a:pt x="127" y="160"/>
                  </a:cubicBezTo>
                  <a:cubicBezTo>
                    <a:pt x="140" y="160"/>
                    <a:pt x="154" y="157"/>
                    <a:pt x="166" y="152"/>
                  </a:cubicBezTo>
                  <a:close/>
                  <a:moveTo>
                    <a:pt x="147" y="113"/>
                  </a:moveTo>
                  <a:cubicBezTo>
                    <a:pt x="160" y="113"/>
                    <a:pt x="173" y="110"/>
                    <a:pt x="184" y="106"/>
                  </a:cubicBezTo>
                  <a:cubicBezTo>
                    <a:pt x="184" y="104"/>
                    <a:pt x="185" y="102"/>
                    <a:pt x="185" y="99"/>
                  </a:cubicBezTo>
                  <a:cubicBezTo>
                    <a:pt x="185" y="92"/>
                    <a:pt x="184" y="85"/>
                    <a:pt x="182" y="78"/>
                  </a:cubicBezTo>
                  <a:cubicBezTo>
                    <a:pt x="177" y="79"/>
                    <a:pt x="172" y="79"/>
                    <a:pt x="166" y="79"/>
                  </a:cubicBezTo>
                  <a:cubicBezTo>
                    <a:pt x="126" y="79"/>
                    <a:pt x="91" y="54"/>
                    <a:pt x="76" y="18"/>
                  </a:cubicBezTo>
                  <a:cubicBezTo>
                    <a:pt x="64" y="22"/>
                    <a:pt x="53" y="28"/>
                    <a:pt x="43" y="37"/>
                  </a:cubicBezTo>
                  <a:cubicBezTo>
                    <a:pt x="57" y="81"/>
                    <a:pt x="98" y="113"/>
                    <a:pt x="147" y="113"/>
                  </a:cubicBezTo>
                  <a:close/>
                  <a:moveTo>
                    <a:pt x="100" y="184"/>
                  </a:moveTo>
                  <a:cubicBezTo>
                    <a:pt x="114" y="184"/>
                    <a:pt x="126" y="181"/>
                    <a:pt x="138" y="175"/>
                  </a:cubicBezTo>
                  <a:cubicBezTo>
                    <a:pt x="134" y="175"/>
                    <a:pt x="130" y="176"/>
                    <a:pt x="126" y="176"/>
                  </a:cubicBezTo>
                  <a:cubicBezTo>
                    <a:pt x="79" y="176"/>
                    <a:pt x="38" y="150"/>
                    <a:pt x="16" y="112"/>
                  </a:cubicBezTo>
                  <a:cubicBezTo>
                    <a:pt x="22" y="153"/>
                    <a:pt x="58" y="184"/>
                    <a:pt x="100" y="184"/>
                  </a:cubicBezTo>
                  <a:close/>
                  <a:moveTo>
                    <a:pt x="100" y="15"/>
                  </a:moveTo>
                  <a:cubicBezTo>
                    <a:pt x="97" y="15"/>
                    <a:pt x="94" y="15"/>
                    <a:pt x="90" y="15"/>
                  </a:cubicBezTo>
                  <a:cubicBezTo>
                    <a:pt x="104" y="44"/>
                    <a:pt x="133" y="64"/>
                    <a:pt x="167" y="64"/>
                  </a:cubicBezTo>
                  <a:cubicBezTo>
                    <a:pt x="170" y="64"/>
                    <a:pt x="173" y="64"/>
                    <a:pt x="177" y="64"/>
                  </a:cubicBezTo>
                  <a:cubicBezTo>
                    <a:pt x="163" y="35"/>
                    <a:pt x="134" y="15"/>
                    <a:pt x="100" y="1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5132495" y="3830728"/>
            <a:ext cx="1752600" cy="1752600"/>
            <a:chOff x="5173946" y="4036114"/>
            <a:chExt cx="1752600" cy="1752600"/>
          </a:xfrm>
        </p:grpSpPr>
        <p:sp>
          <p:nvSpPr>
            <p:cNvPr id="7" name="菱形 6"/>
            <p:cNvSpPr/>
            <p:nvPr/>
          </p:nvSpPr>
          <p:spPr>
            <a:xfrm>
              <a:off x="5173946" y="40361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26"/>
            <p:cNvSpPr>
              <a:spLocks noEditPoints="1"/>
            </p:cNvSpPr>
            <p:nvPr/>
          </p:nvSpPr>
          <p:spPr bwMode="auto">
            <a:xfrm>
              <a:off x="5879874" y="4693339"/>
              <a:ext cx="333375" cy="438150"/>
            </a:xfrm>
            <a:custGeom>
              <a:avLst/>
              <a:gdLst>
                <a:gd name="T0" fmla="*/ 111 w 169"/>
                <a:gd name="T1" fmla="*/ 222 h 222"/>
                <a:gd name="T2" fmla="*/ 84 w 169"/>
                <a:gd name="T3" fmla="*/ 212 h 222"/>
                <a:gd name="T4" fmla="*/ 58 w 169"/>
                <a:gd name="T5" fmla="*/ 222 h 222"/>
                <a:gd name="T6" fmla="*/ 0 w 169"/>
                <a:gd name="T7" fmla="*/ 148 h 222"/>
                <a:gd name="T8" fmla="*/ 84 w 169"/>
                <a:gd name="T9" fmla="*/ 84 h 222"/>
                <a:gd name="T10" fmla="*/ 169 w 169"/>
                <a:gd name="T11" fmla="*/ 148 h 222"/>
                <a:gd name="T12" fmla="*/ 111 w 169"/>
                <a:gd name="T13" fmla="*/ 222 h 222"/>
                <a:gd name="T14" fmla="*/ 23 w 169"/>
                <a:gd name="T15" fmla="*/ 107 h 222"/>
                <a:gd name="T16" fmla="*/ 32 w 169"/>
                <a:gd name="T17" fmla="*/ 186 h 222"/>
                <a:gd name="T18" fmla="*/ 67 w 169"/>
                <a:gd name="T19" fmla="*/ 90 h 222"/>
                <a:gd name="T20" fmla="*/ 23 w 169"/>
                <a:gd name="T21" fmla="*/ 107 h 222"/>
                <a:gd name="T22" fmla="*/ 116 w 169"/>
                <a:gd name="T23" fmla="*/ 36 h 222"/>
                <a:gd name="T24" fmla="*/ 88 w 169"/>
                <a:gd name="T25" fmla="*/ 74 h 222"/>
                <a:gd name="T26" fmla="*/ 81 w 169"/>
                <a:gd name="T27" fmla="*/ 74 h 222"/>
                <a:gd name="T28" fmla="*/ 105 w 169"/>
                <a:gd name="T29" fmla="*/ 22 h 222"/>
                <a:gd name="T30" fmla="*/ 116 w 169"/>
                <a:gd name="T31" fmla="*/ 36 h 222"/>
                <a:gd name="T32" fmla="*/ 19 w 169"/>
                <a:gd name="T33" fmla="*/ 37 h 222"/>
                <a:gd name="T34" fmla="*/ 68 w 169"/>
                <a:gd name="T35" fmla="*/ 53 h 222"/>
                <a:gd name="T36" fmla="*/ 41 w 169"/>
                <a:gd name="T37" fmla="*/ 60 h 222"/>
                <a:gd name="T38" fmla="*/ 7 w 169"/>
                <a:gd name="T39" fmla="*/ 36 h 222"/>
                <a:gd name="T40" fmla="*/ 73 w 169"/>
                <a:gd name="T41" fmla="*/ 46 h 222"/>
                <a:gd name="T42" fmla="*/ 73 w 169"/>
                <a:gd name="T43" fmla="*/ 46 h 222"/>
                <a:gd name="T44" fmla="*/ 19 w 169"/>
                <a:gd name="T45" fmla="*/ 3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22">
                  <a:moveTo>
                    <a:pt x="111" y="222"/>
                  </a:moveTo>
                  <a:cubicBezTo>
                    <a:pt x="99" y="222"/>
                    <a:pt x="96" y="212"/>
                    <a:pt x="84" y="212"/>
                  </a:cubicBezTo>
                  <a:cubicBezTo>
                    <a:pt x="73" y="212"/>
                    <a:pt x="70" y="222"/>
                    <a:pt x="58" y="222"/>
                  </a:cubicBezTo>
                  <a:cubicBezTo>
                    <a:pt x="45" y="222"/>
                    <a:pt x="0" y="201"/>
                    <a:pt x="0" y="148"/>
                  </a:cubicBezTo>
                  <a:cubicBezTo>
                    <a:pt x="0" y="36"/>
                    <a:pt x="79" y="82"/>
                    <a:pt x="84" y="84"/>
                  </a:cubicBezTo>
                  <a:cubicBezTo>
                    <a:pt x="89" y="82"/>
                    <a:pt x="169" y="36"/>
                    <a:pt x="169" y="148"/>
                  </a:cubicBezTo>
                  <a:cubicBezTo>
                    <a:pt x="169" y="201"/>
                    <a:pt x="124" y="222"/>
                    <a:pt x="111" y="222"/>
                  </a:cubicBezTo>
                  <a:close/>
                  <a:moveTo>
                    <a:pt x="23" y="107"/>
                  </a:moveTo>
                  <a:cubicBezTo>
                    <a:pt x="4" y="145"/>
                    <a:pt x="35" y="190"/>
                    <a:pt x="32" y="186"/>
                  </a:cubicBezTo>
                  <a:cubicBezTo>
                    <a:pt x="18" y="90"/>
                    <a:pt x="67" y="90"/>
                    <a:pt x="67" y="90"/>
                  </a:cubicBezTo>
                  <a:cubicBezTo>
                    <a:pt x="67" y="90"/>
                    <a:pt x="43" y="68"/>
                    <a:pt x="23" y="107"/>
                  </a:cubicBezTo>
                  <a:close/>
                  <a:moveTo>
                    <a:pt x="116" y="36"/>
                  </a:moveTo>
                  <a:cubicBezTo>
                    <a:pt x="93" y="33"/>
                    <a:pt x="88" y="74"/>
                    <a:pt x="88" y="74"/>
                  </a:cubicBezTo>
                  <a:cubicBezTo>
                    <a:pt x="81" y="74"/>
                    <a:pt x="81" y="74"/>
                    <a:pt x="81" y="74"/>
                  </a:cubicBezTo>
                  <a:cubicBezTo>
                    <a:pt x="81" y="74"/>
                    <a:pt x="71" y="38"/>
                    <a:pt x="105" y="22"/>
                  </a:cubicBezTo>
                  <a:cubicBezTo>
                    <a:pt x="104" y="21"/>
                    <a:pt x="120" y="39"/>
                    <a:pt x="116" y="36"/>
                  </a:cubicBezTo>
                  <a:close/>
                  <a:moveTo>
                    <a:pt x="19" y="37"/>
                  </a:moveTo>
                  <a:cubicBezTo>
                    <a:pt x="19" y="37"/>
                    <a:pt x="49" y="42"/>
                    <a:pt x="68" y="53"/>
                  </a:cubicBezTo>
                  <a:cubicBezTo>
                    <a:pt x="64" y="58"/>
                    <a:pt x="55" y="62"/>
                    <a:pt x="41" y="60"/>
                  </a:cubicBezTo>
                  <a:cubicBezTo>
                    <a:pt x="12" y="58"/>
                    <a:pt x="9" y="40"/>
                    <a:pt x="7" y="36"/>
                  </a:cubicBezTo>
                  <a:cubicBezTo>
                    <a:pt x="54" y="0"/>
                    <a:pt x="73" y="46"/>
                    <a:pt x="73" y="46"/>
                  </a:cubicBezTo>
                  <a:cubicBezTo>
                    <a:pt x="73" y="46"/>
                    <a:pt x="73" y="46"/>
                    <a:pt x="73" y="46"/>
                  </a:cubicBezTo>
                  <a:cubicBezTo>
                    <a:pt x="44" y="32"/>
                    <a:pt x="19" y="37"/>
                    <a:pt x="19" y="3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6072295" y="2865528"/>
            <a:ext cx="1752600" cy="1752600"/>
            <a:chOff x="6113746" y="3070914"/>
            <a:chExt cx="1752600" cy="1752600"/>
          </a:xfrm>
        </p:grpSpPr>
        <p:sp>
          <p:nvSpPr>
            <p:cNvPr id="10" name="菱形 9"/>
            <p:cNvSpPr/>
            <p:nvPr/>
          </p:nvSpPr>
          <p:spPr>
            <a:xfrm>
              <a:off x="61137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Freeform 21"/>
            <p:cNvSpPr>
              <a:spLocks noEditPoints="1"/>
            </p:cNvSpPr>
            <p:nvPr/>
          </p:nvSpPr>
          <p:spPr bwMode="auto">
            <a:xfrm>
              <a:off x="6791608" y="3763064"/>
              <a:ext cx="403225" cy="368300"/>
            </a:xfrm>
            <a:custGeom>
              <a:avLst/>
              <a:gdLst>
                <a:gd name="T0" fmla="*/ 189 w 204"/>
                <a:gd name="T1" fmla="*/ 138 h 186"/>
                <a:gd name="T2" fmla="*/ 148 w 204"/>
                <a:gd name="T3" fmla="*/ 177 h 186"/>
                <a:gd name="T4" fmla="*/ 127 w 204"/>
                <a:gd name="T5" fmla="*/ 177 h 186"/>
                <a:gd name="T6" fmla="*/ 107 w 204"/>
                <a:gd name="T7" fmla="*/ 153 h 186"/>
                <a:gd name="T8" fmla="*/ 80 w 204"/>
                <a:gd name="T9" fmla="*/ 146 h 186"/>
                <a:gd name="T10" fmla="*/ 51 w 204"/>
                <a:gd name="T11" fmla="*/ 156 h 186"/>
                <a:gd name="T12" fmla="*/ 0 w 204"/>
                <a:gd name="T13" fmla="*/ 105 h 186"/>
                <a:gd name="T14" fmla="*/ 15 w 204"/>
                <a:gd name="T15" fmla="*/ 69 h 186"/>
                <a:gd name="T16" fmla="*/ 112 w 204"/>
                <a:gd name="T17" fmla="*/ 39 h 186"/>
                <a:gd name="T18" fmla="*/ 189 w 204"/>
                <a:gd name="T19" fmla="*/ 115 h 186"/>
                <a:gd name="T20" fmla="*/ 189 w 204"/>
                <a:gd name="T21" fmla="*/ 138 h 186"/>
                <a:gd name="T22" fmla="*/ 108 w 204"/>
                <a:gd name="T23" fmla="*/ 54 h 186"/>
                <a:gd name="T24" fmla="*/ 35 w 204"/>
                <a:gd name="T25" fmla="*/ 68 h 186"/>
                <a:gd name="T26" fmla="*/ 57 w 204"/>
                <a:gd name="T27" fmla="*/ 80 h 186"/>
                <a:gd name="T28" fmla="*/ 138 w 204"/>
                <a:gd name="T29" fmla="*/ 165 h 186"/>
                <a:gd name="T30" fmla="*/ 181 w 204"/>
                <a:gd name="T31" fmla="*/ 127 h 186"/>
                <a:gd name="T32" fmla="*/ 108 w 204"/>
                <a:gd name="T33" fmla="*/ 54 h 186"/>
                <a:gd name="T34" fmla="*/ 83 w 204"/>
                <a:gd name="T35" fmla="*/ 88 h 186"/>
                <a:gd name="T36" fmla="*/ 109 w 204"/>
                <a:gd name="T37" fmla="*/ 64 h 186"/>
                <a:gd name="T38" fmla="*/ 118 w 204"/>
                <a:gd name="T39" fmla="*/ 75 h 186"/>
                <a:gd name="T40" fmla="*/ 92 w 204"/>
                <a:gd name="T41" fmla="*/ 98 h 186"/>
                <a:gd name="T42" fmla="*/ 83 w 204"/>
                <a:gd name="T4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89" y="138"/>
                  </a:moveTo>
                  <a:cubicBezTo>
                    <a:pt x="192" y="135"/>
                    <a:pt x="148" y="177"/>
                    <a:pt x="148" y="177"/>
                  </a:cubicBezTo>
                  <a:cubicBezTo>
                    <a:pt x="148" y="177"/>
                    <a:pt x="138" y="186"/>
                    <a:pt x="127" y="177"/>
                  </a:cubicBezTo>
                  <a:cubicBezTo>
                    <a:pt x="119" y="169"/>
                    <a:pt x="107" y="153"/>
                    <a:pt x="107" y="153"/>
                  </a:cubicBezTo>
                  <a:cubicBezTo>
                    <a:pt x="107" y="153"/>
                    <a:pt x="95" y="140"/>
                    <a:pt x="80" y="146"/>
                  </a:cubicBezTo>
                  <a:cubicBezTo>
                    <a:pt x="72" y="152"/>
                    <a:pt x="62" y="156"/>
                    <a:pt x="51" y="156"/>
                  </a:cubicBezTo>
                  <a:cubicBezTo>
                    <a:pt x="23" y="156"/>
                    <a:pt x="0" y="133"/>
                    <a:pt x="0" y="105"/>
                  </a:cubicBezTo>
                  <a:cubicBezTo>
                    <a:pt x="0" y="91"/>
                    <a:pt x="6" y="79"/>
                    <a:pt x="15" y="69"/>
                  </a:cubicBezTo>
                  <a:cubicBezTo>
                    <a:pt x="63" y="0"/>
                    <a:pt x="112" y="39"/>
                    <a:pt x="112" y="39"/>
                  </a:cubicBezTo>
                  <a:cubicBezTo>
                    <a:pt x="189" y="115"/>
                    <a:pt x="189" y="115"/>
                    <a:pt x="189" y="115"/>
                  </a:cubicBezTo>
                  <a:cubicBezTo>
                    <a:pt x="189" y="115"/>
                    <a:pt x="204" y="126"/>
                    <a:pt x="189" y="138"/>
                  </a:cubicBezTo>
                  <a:close/>
                  <a:moveTo>
                    <a:pt x="108" y="54"/>
                  </a:moveTo>
                  <a:cubicBezTo>
                    <a:pt x="71" y="20"/>
                    <a:pt x="35" y="68"/>
                    <a:pt x="35" y="68"/>
                  </a:cubicBezTo>
                  <a:cubicBezTo>
                    <a:pt x="35" y="68"/>
                    <a:pt x="47" y="71"/>
                    <a:pt x="57" y="80"/>
                  </a:cubicBezTo>
                  <a:cubicBezTo>
                    <a:pt x="67" y="90"/>
                    <a:pt x="138" y="165"/>
                    <a:pt x="138" y="165"/>
                  </a:cubicBezTo>
                  <a:cubicBezTo>
                    <a:pt x="181" y="127"/>
                    <a:pt x="181" y="127"/>
                    <a:pt x="181" y="127"/>
                  </a:cubicBezTo>
                  <a:cubicBezTo>
                    <a:pt x="181" y="127"/>
                    <a:pt x="106" y="50"/>
                    <a:pt x="108" y="54"/>
                  </a:cubicBezTo>
                  <a:close/>
                  <a:moveTo>
                    <a:pt x="83" y="88"/>
                  </a:moveTo>
                  <a:cubicBezTo>
                    <a:pt x="109" y="64"/>
                    <a:pt x="109" y="64"/>
                    <a:pt x="109" y="64"/>
                  </a:cubicBezTo>
                  <a:cubicBezTo>
                    <a:pt x="118" y="75"/>
                    <a:pt x="118" y="75"/>
                    <a:pt x="118" y="75"/>
                  </a:cubicBezTo>
                  <a:cubicBezTo>
                    <a:pt x="92" y="98"/>
                    <a:pt x="92" y="98"/>
                    <a:pt x="92" y="98"/>
                  </a:cubicBezTo>
                  <a:lnTo>
                    <a:pt x="83" y="88"/>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4192695" y="2865528"/>
            <a:ext cx="1752600" cy="1752600"/>
            <a:chOff x="4234146" y="3070914"/>
            <a:chExt cx="1752600" cy="1752600"/>
          </a:xfrm>
        </p:grpSpPr>
        <p:sp>
          <p:nvSpPr>
            <p:cNvPr id="13" name="菱形 12"/>
            <p:cNvSpPr/>
            <p:nvPr/>
          </p:nvSpPr>
          <p:spPr>
            <a:xfrm>
              <a:off x="42341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22"/>
            <p:cNvSpPr>
              <a:spLocks noEditPoints="1"/>
            </p:cNvSpPr>
            <p:nvPr/>
          </p:nvSpPr>
          <p:spPr bwMode="auto">
            <a:xfrm>
              <a:off x="4914389" y="3751951"/>
              <a:ext cx="392113" cy="390525"/>
            </a:xfrm>
            <a:custGeom>
              <a:avLst/>
              <a:gdLst>
                <a:gd name="T0" fmla="*/ 99 w 198"/>
                <a:gd name="T1" fmla="*/ 118 h 197"/>
                <a:gd name="T2" fmla="*/ 32 w 198"/>
                <a:gd name="T3" fmla="*/ 102 h 197"/>
                <a:gd name="T4" fmla="*/ 139 w 198"/>
                <a:gd name="T5" fmla="*/ 118 h 197"/>
                <a:gd name="T6" fmla="*/ 144 w 198"/>
                <a:gd name="T7" fmla="*/ 102 h 197"/>
                <a:gd name="T8" fmla="*/ 139 w 198"/>
                <a:gd name="T9" fmla="*/ 118 h 197"/>
                <a:gd name="T10" fmla="*/ 99 w 198"/>
                <a:gd name="T11" fmla="*/ 0 h 197"/>
                <a:gd name="T12" fmla="*/ 0 w 198"/>
                <a:gd name="T13" fmla="*/ 98 h 197"/>
                <a:gd name="T14" fmla="*/ 99 w 198"/>
                <a:gd name="T15" fmla="*/ 197 h 197"/>
                <a:gd name="T16" fmla="*/ 169 w 198"/>
                <a:gd name="T17" fmla="*/ 168 h 197"/>
                <a:gd name="T18" fmla="*/ 169 w 198"/>
                <a:gd name="T19" fmla="*/ 29 h 197"/>
                <a:gd name="T20" fmla="*/ 45 w 198"/>
                <a:gd name="T21" fmla="*/ 153 h 197"/>
                <a:gd name="T22" fmla="*/ 37 w 198"/>
                <a:gd name="T23" fmla="*/ 53 h 197"/>
                <a:gd name="T24" fmla="*/ 99 w 198"/>
                <a:gd name="T25" fmla="*/ 175 h 197"/>
                <a:gd name="T26" fmla="*/ 53 w 198"/>
                <a:gd name="T27" fmla="*/ 37 h 197"/>
                <a:gd name="T28" fmla="*/ 153 w 198"/>
                <a:gd name="T29" fmla="*/ 44 h 197"/>
                <a:gd name="T30" fmla="*/ 161 w 198"/>
                <a:gd name="T31" fmla="*/ 144 h 197"/>
                <a:gd name="T32" fmla="*/ 153 w 198"/>
                <a:gd name="T33" fmla="*/ 118 h 197"/>
                <a:gd name="T34" fmla="*/ 148 w 198"/>
                <a:gd name="T35" fmla="*/ 102 h 197"/>
                <a:gd name="T36" fmla="*/ 156 w 198"/>
                <a:gd name="T37" fmla="*/ 102 h 197"/>
                <a:gd name="T38" fmla="*/ 164 w 198"/>
                <a:gd name="T39" fmla="*/ 118 h 197"/>
                <a:gd name="T40" fmla="*/ 156 w 198"/>
                <a:gd name="T41" fmla="*/ 102 h 197"/>
                <a:gd name="T42" fmla="*/ 138 w 198"/>
                <a:gd name="T43" fmla="*/ 75 h 197"/>
                <a:gd name="T44" fmla="*/ 122 w 198"/>
                <a:gd name="T45" fmla="*/ 75 h 197"/>
                <a:gd name="T46" fmla="*/ 114 w 198"/>
                <a:gd name="T47" fmla="*/ 67 h 197"/>
                <a:gd name="T48" fmla="*/ 116 w 198"/>
                <a:gd name="T49" fmla="*/ 59 h 197"/>
                <a:gd name="T50" fmla="*/ 112 w 198"/>
                <a:gd name="T51" fmla="*/ 57 h 197"/>
                <a:gd name="T52" fmla="*/ 98 w 198"/>
                <a:gd name="T53" fmla="*/ 46 h 197"/>
                <a:gd name="T54" fmla="*/ 104 w 198"/>
                <a:gd name="T55" fmla="*/ 35 h 197"/>
                <a:gd name="T56" fmla="*/ 112 w 198"/>
                <a:gd name="T57" fmla="*/ 30 h 197"/>
                <a:gd name="T58" fmla="*/ 101 w 198"/>
                <a:gd name="T59" fmla="*/ 29 h 197"/>
                <a:gd name="T60" fmla="*/ 92 w 198"/>
                <a:gd name="T61" fmla="*/ 46 h 197"/>
                <a:gd name="T62" fmla="*/ 109 w 198"/>
                <a:gd name="T63" fmla="*/ 63 h 197"/>
                <a:gd name="T64" fmla="*/ 112 w 198"/>
                <a:gd name="T65" fmla="*/ 77 h 197"/>
                <a:gd name="T66" fmla="*/ 138 w 198"/>
                <a:gd name="T67" fmla="*/ 81 h 197"/>
                <a:gd name="T68" fmla="*/ 147 w 198"/>
                <a:gd name="T69" fmla="*/ 86 h 197"/>
                <a:gd name="T70" fmla="*/ 148 w 198"/>
                <a:gd name="T71" fmla="*/ 98 h 197"/>
                <a:gd name="T72" fmla="*/ 154 w 198"/>
                <a:gd name="T73" fmla="*/ 98 h 197"/>
                <a:gd name="T74" fmla="*/ 153 w 198"/>
                <a:gd name="T75" fmla="*/ 84 h 197"/>
                <a:gd name="T76" fmla="*/ 116 w 198"/>
                <a:gd name="T77" fmla="*/ 39 h 197"/>
                <a:gd name="T78" fmla="*/ 130 w 198"/>
                <a:gd name="T79" fmla="*/ 53 h 197"/>
                <a:gd name="T80" fmla="*/ 126 w 198"/>
                <a:gd name="T81" fmla="*/ 66 h 197"/>
                <a:gd name="T82" fmla="*/ 138 w 198"/>
                <a:gd name="T83" fmla="*/ 67 h 197"/>
                <a:gd name="T84" fmla="*/ 157 w 198"/>
                <a:gd name="T85" fmla="*/ 87 h 197"/>
                <a:gd name="T86" fmla="*/ 164 w 198"/>
                <a:gd name="T87" fmla="*/ 98 h 197"/>
                <a:gd name="T88" fmla="*/ 157 w 198"/>
                <a:gd name="T89" fmla="*/ 69 h 197"/>
                <a:gd name="T90" fmla="*/ 134 w 198"/>
                <a:gd name="T91" fmla="*/ 61 h 197"/>
                <a:gd name="T92" fmla="*/ 131 w 198"/>
                <a:gd name="T93" fmla="*/ 39 h 197"/>
                <a:gd name="T94" fmla="*/ 113 w 198"/>
                <a:gd name="T95" fmla="*/ 3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97">
                  <a:moveTo>
                    <a:pt x="32" y="118"/>
                  </a:moveTo>
                  <a:cubicBezTo>
                    <a:pt x="99" y="118"/>
                    <a:pt x="99" y="118"/>
                    <a:pt x="99" y="118"/>
                  </a:cubicBezTo>
                  <a:cubicBezTo>
                    <a:pt x="82" y="102"/>
                    <a:pt x="82" y="102"/>
                    <a:pt x="82" y="102"/>
                  </a:cubicBezTo>
                  <a:cubicBezTo>
                    <a:pt x="32" y="102"/>
                    <a:pt x="32" y="102"/>
                    <a:pt x="32" y="102"/>
                  </a:cubicBezTo>
                  <a:lnTo>
                    <a:pt x="32" y="118"/>
                  </a:lnTo>
                  <a:close/>
                  <a:moveTo>
                    <a:pt x="139" y="118"/>
                  </a:moveTo>
                  <a:cubicBezTo>
                    <a:pt x="144" y="118"/>
                    <a:pt x="144" y="118"/>
                    <a:pt x="144" y="118"/>
                  </a:cubicBezTo>
                  <a:cubicBezTo>
                    <a:pt x="144" y="102"/>
                    <a:pt x="144" y="102"/>
                    <a:pt x="144" y="102"/>
                  </a:cubicBezTo>
                  <a:cubicBezTo>
                    <a:pt x="122" y="102"/>
                    <a:pt x="122" y="102"/>
                    <a:pt x="122" y="102"/>
                  </a:cubicBezTo>
                  <a:lnTo>
                    <a:pt x="139" y="118"/>
                  </a:lnTo>
                  <a:close/>
                  <a:moveTo>
                    <a:pt x="169" y="29"/>
                  </a:moveTo>
                  <a:cubicBezTo>
                    <a:pt x="151" y="11"/>
                    <a:pt x="126" y="0"/>
                    <a:pt x="99" y="0"/>
                  </a:cubicBezTo>
                  <a:cubicBezTo>
                    <a:pt x="72" y="0"/>
                    <a:pt x="47" y="11"/>
                    <a:pt x="29" y="29"/>
                  </a:cubicBezTo>
                  <a:cubicBezTo>
                    <a:pt x="11" y="46"/>
                    <a:pt x="0" y="71"/>
                    <a:pt x="0" y="98"/>
                  </a:cubicBezTo>
                  <a:cubicBezTo>
                    <a:pt x="0" y="126"/>
                    <a:pt x="11" y="151"/>
                    <a:pt x="29" y="168"/>
                  </a:cubicBezTo>
                  <a:cubicBezTo>
                    <a:pt x="47" y="186"/>
                    <a:pt x="72" y="197"/>
                    <a:pt x="99" y="197"/>
                  </a:cubicBezTo>
                  <a:cubicBezTo>
                    <a:pt x="99" y="197"/>
                    <a:pt x="99" y="197"/>
                    <a:pt x="99" y="197"/>
                  </a:cubicBezTo>
                  <a:cubicBezTo>
                    <a:pt x="126" y="197"/>
                    <a:pt x="151" y="186"/>
                    <a:pt x="169" y="168"/>
                  </a:cubicBezTo>
                  <a:cubicBezTo>
                    <a:pt x="187" y="151"/>
                    <a:pt x="198" y="126"/>
                    <a:pt x="198" y="98"/>
                  </a:cubicBezTo>
                  <a:cubicBezTo>
                    <a:pt x="198" y="71"/>
                    <a:pt x="187" y="46"/>
                    <a:pt x="169" y="29"/>
                  </a:cubicBezTo>
                  <a:close/>
                  <a:moveTo>
                    <a:pt x="99" y="175"/>
                  </a:moveTo>
                  <a:cubicBezTo>
                    <a:pt x="78" y="175"/>
                    <a:pt x="59" y="167"/>
                    <a:pt x="45" y="153"/>
                  </a:cubicBezTo>
                  <a:cubicBezTo>
                    <a:pt x="31" y="139"/>
                    <a:pt x="22" y="120"/>
                    <a:pt x="22" y="98"/>
                  </a:cubicBezTo>
                  <a:cubicBezTo>
                    <a:pt x="22" y="81"/>
                    <a:pt x="28" y="66"/>
                    <a:pt x="37" y="53"/>
                  </a:cubicBezTo>
                  <a:cubicBezTo>
                    <a:pt x="145" y="160"/>
                    <a:pt x="145" y="160"/>
                    <a:pt x="145" y="160"/>
                  </a:cubicBezTo>
                  <a:cubicBezTo>
                    <a:pt x="132" y="170"/>
                    <a:pt x="116" y="175"/>
                    <a:pt x="99" y="175"/>
                  </a:cubicBezTo>
                  <a:close/>
                  <a:moveTo>
                    <a:pt x="161" y="144"/>
                  </a:moveTo>
                  <a:cubicBezTo>
                    <a:pt x="53" y="37"/>
                    <a:pt x="53" y="37"/>
                    <a:pt x="53" y="37"/>
                  </a:cubicBezTo>
                  <a:cubicBezTo>
                    <a:pt x="66" y="27"/>
                    <a:pt x="82" y="22"/>
                    <a:pt x="99" y="22"/>
                  </a:cubicBezTo>
                  <a:cubicBezTo>
                    <a:pt x="120" y="22"/>
                    <a:pt x="139" y="30"/>
                    <a:pt x="153" y="44"/>
                  </a:cubicBezTo>
                  <a:cubicBezTo>
                    <a:pt x="167" y="58"/>
                    <a:pt x="176" y="77"/>
                    <a:pt x="176" y="98"/>
                  </a:cubicBezTo>
                  <a:cubicBezTo>
                    <a:pt x="176" y="116"/>
                    <a:pt x="170" y="131"/>
                    <a:pt x="161" y="144"/>
                  </a:cubicBezTo>
                  <a:close/>
                  <a:moveTo>
                    <a:pt x="148" y="118"/>
                  </a:moveTo>
                  <a:cubicBezTo>
                    <a:pt x="153" y="118"/>
                    <a:pt x="153" y="118"/>
                    <a:pt x="153" y="118"/>
                  </a:cubicBezTo>
                  <a:cubicBezTo>
                    <a:pt x="153" y="102"/>
                    <a:pt x="153" y="102"/>
                    <a:pt x="153" y="102"/>
                  </a:cubicBezTo>
                  <a:cubicBezTo>
                    <a:pt x="148" y="102"/>
                    <a:pt x="148" y="102"/>
                    <a:pt x="148" y="102"/>
                  </a:cubicBezTo>
                  <a:lnTo>
                    <a:pt x="148" y="118"/>
                  </a:lnTo>
                  <a:close/>
                  <a:moveTo>
                    <a:pt x="156" y="102"/>
                  </a:moveTo>
                  <a:cubicBezTo>
                    <a:pt x="156" y="118"/>
                    <a:pt x="156" y="118"/>
                    <a:pt x="156" y="118"/>
                  </a:cubicBezTo>
                  <a:cubicBezTo>
                    <a:pt x="164" y="118"/>
                    <a:pt x="164" y="118"/>
                    <a:pt x="164" y="118"/>
                  </a:cubicBezTo>
                  <a:cubicBezTo>
                    <a:pt x="164" y="102"/>
                    <a:pt x="164" y="102"/>
                    <a:pt x="164" y="102"/>
                  </a:cubicBezTo>
                  <a:lnTo>
                    <a:pt x="156" y="102"/>
                  </a:lnTo>
                  <a:close/>
                  <a:moveTo>
                    <a:pt x="147" y="78"/>
                  </a:moveTo>
                  <a:cubicBezTo>
                    <a:pt x="145" y="76"/>
                    <a:pt x="142" y="75"/>
                    <a:pt x="138" y="75"/>
                  </a:cubicBezTo>
                  <a:cubicBezTo>
                    <a:pt x="138" y="75"/>
                    <a:pt x="134" y="75"/>
                    <a:pt x="130" y="75"/>
                  </a:cubicBezTo>
                  <a:cubicBezTo>
                    <a:pt x="122" y="75"/>
                    <a:pt x="122" y="75"/>
                    <a:pt x="122" y="75"/>
                  </a:cubicBezTo>
                  <a:cubicBezTo>
                    <a:pt x="120" y="75"/>
                    <a:pt x="118" y="74"/>
                    <a:pt x="116" y="73"/>
                  </a:cubicBezTo>
                  <a:cubicBezTo>
                    <a:pt x="115" y="71"/>
                    <a:pt x="114" y="69"/>
                    <a:pt x="114" y="67"/>
                  </a:cubicBezTo>
                  <a:cubicBezTo>
                    <a:pt x="114" y="65"/>
                    <a:pt x="115" y="63"/>
                    <a:pt x="116" y="62"/>
                  </a:cubicBezTo>
                  <a:cubicBezTo>
                    <a:pt x="116" y="61"/>
                    <a:pt x="116" y="60"/>
                    <a:pt x="116" y="59"/>
                  </a:cubicBezTo>
                  <a:cubicBezTo>
                    <a:pt x="115" y="58"/>
                    <a:pt x="114" y="57"/>
                    <a:pt x="113" y="57"/>
                  </a:cubicBezTo>
                  <a:cubicBezTo>
                    <a:pt x="112" y="57"/>
                    <a:pt x="112" y="57"/>
                    <a:pt x="112" y="57"/>
                  </a:cubicBezTo>
                  <a:cubicBezTo>
                    <a:pt x="107" y="57"/>
                    <a:pt x="104" y="56"/>
                    <a:pt x="102" y="54"/>
                  </a:cubicBezTo>
                  <a:cubicBezTo>
                    <a:pt x="99" y="51"/>
                    <a:pt x="98" y="48"/>
                    <a:pt x="98" y="46"/>
                  </a:cubicBezTo>
                  <a:cubicBezTo>
                    <a:pt x="98" y="43"/>
                    <a:pt x="99" y="40"/>
                    <a:pt x="101" y="37"/>
                  </a:cubicBezTo>
                  <a:cubicBezTo>
                    <a:pt x="102" y="36"/>
                    <a:pt x="103" y="35"/>
                    <a:pt x="104" y="35"/>
                  </a:cubicBezTo>
                  <a:cubicBezTo>
                    <a:pt x="105" y="34"/>
                    <a:pt x="107" y="33"/>
                    <a:pt x="109" y="33"/>
                  </a:cubicBezTo>
                  <a:cubicBezTo>
                    <a:pt x="111" y="33"/>
                    <a:pt x="112" y="32"/>
                    <a:pt x="112" y="30"/>
                  </a:cubicBezTo>
                  <a:cubicBezTo>
                    <a:pt x="112" y="29"/>
                    <a:pt x="111" y="27"/>
                    <a:pt x="109" y="27"/>
                  </a:cubicBezTo>
                  <a:cubicBezTo>
                    <a:pt x="106" y="27"/>
                    <a:pt x="104" y="28"/>
                    <a:pt x="101" y="29"/>
                  </a:cubicBezTo>
                  <a:cubicBezTo>
                    <a:pt x="98" y="31"/>
                    <a:pt x="96" y="34"/>
                    <a:pt x="94" y="37"/>
                  </a:cubicBezTo>
                  <a:cubicBezTo>
                    <a:pt x="93" y="40"/>
                    <a:pt x="92" y="43"/>
                    <a:pt x="92" y="46"/>
                  </a:cubicBezTo>
                  <a:cubicBezTo>
                    <a:pt x="92" y="50"/>
                    <a:pt x="94" y="54"/>
                    <a:pt x="97" y="58"/>
                  </a:cubicBezTo>
                  <a:cubicBezTo>
                    <a:pt x="100" y="61"/>
                    <a:pt x="104" y="63"/>
                    <a:pt x="109" y="63"/>
                  </a:cubicBezTo>
                  <a:cubicBezTo>
                    <a:pt x="109" y="64"/>
                    <a:pt x="108" y="65"/>
                    <a:pt x="108" y="67"/>
                  </a:cubicBezTo>
                  <a:cubicBezTo>
                    <a:pt x="108" y="70"/>
                    <a:pt x="110" y="74"/>
                    <a:pt x="112" y="77"/>
                  </a:cubicBezTo>
                  <a:cubicBezTo>
                    <a:pt x="114" y="79"/>
                    <a:pt x="118" y="81"/>
                    <a:pt x="122" y="81"/>
                  </a:cubicBezTo>
                  <a:cubicBezTo>
                    <a:pt x="122" y="81"/>
                    <a:pt x="138" y="81"/>
                    <a:pt x="138" y="81"/>
                  </a:cubicBezTo>
                  <a:cubicBezTo>
                    <a:pt x="142" y="81"/>
                    <a:pt x="144" y="82"/>
                    <a:pt x="146" y="84"/>
                  </a:cubicBezTo>
                  <a:cubicBezTo>
                    <a:pt x="146" y="84"/>
                    <a:pt x="147" y="85"/>
                    <a:pt x="147" y="86"/>
                  </a:cubicBezTo>
                  <a:cubicBezTo>
                    <a:pt x="148" y="87"/>
                    <a:pt x="148" y="88"/>
                    <a:pt x="148" y="90"/>
                  </a:cubicBezTo>
                  <a:cubicBezTo>
                    <a:pt x="148" y="98"/>
                    <a:pt x="148" y="98"/>
                    <a:pt x="148" y="98"/>
                  </a:cubicBezTo>
                  <a:cubicBezTo>
                    <a:pt x="154" y="98"/>
                    <a:pt x="154" y="98"/>
                    <a:pt x="154" y="98"/>
                  </a:cubicBezTo>
                  <a:cubicBezTo>
                    <a:pt x="154" y="98"/>
                    <a:pt x="154" y="98"/>
                    <a:pt x="154" y="98"/>
                  </a:cubicBezTo>
                  <a:cubicBezTo>
                    <a:pt x="154" y="90"/>
                    <a:pt x="154" y="90"/>
                    <a:pt x="154" y="90"/>
                  </a:cubicBezTo>
                  <a:cubicBezTo>
                    <a:pt x="154" y="88"/>
                    <a:pt x="154" y="86"/>
                    <a:pt x="153" y="84"/>
                  </a:cubicBezTo>
                  <a:cubicBezTo>
                    <a:pt x="152" y="81"/>
                    <a:pt x="150" y="79"/>
                    <a:pt x="147" y="78"/>
                  </a:cubicBezTo>
                  <a:close/>
                  <a:moveTo>
                    <a:pt x="116" y="39"/>
                  </a:moveTo>
                  <a:cubicBezTo>
                    <a:pt x="121" y="39"/>
                    <a:pt x="124" y="41"/>
                    <a:pt x="126" y="43"/>
                  </a:cubicBezTo>
                  <a:cubicBezTo>
                    <a:pt x="129" y="46"/>
                    <a:pt x="130" y="49"/>
                    <a:pt x="130" y="53"/>
                  </a:cubicBezTo>
                  <a:cubicBezTo>
                    <a:pt x="130" y="56"/>
                    <a:pt x="129" y="59"/>
                    <a:pt x="127" y="62"/>
                  </a:cubicBezTo>
                  <a:cubicBezTo>
                    <a:pt x="126" y="63"/>
                    <a:pt x="126" y="65"/>
                    <a:pt x="126" y="66"/>
                  </a:cubicBezTo>
                  <a:cubicBezTo>
                    <a:pt x="127" y="67"/>
                    <a:pt x="128" y="67"/>
                    <a:pt x="129" y="67"/>
                  </a:cubicBezTo>
                  <a:cubicBezTo>
                    <a:pt x="138" y="67"/>
                    <a:pt x="138" y="67"/>
                    <a:pt x="138" y="67"/>
                  </a:cubicBezTo>
                  <a:cubicBezTo>
                    <a:pt x="144" y="67"/>
                    <a:pt x="149" y="70"/>
                    <a:pt x="152" y="73"/>
                  </a:cubicBezTo>
                  <a:cubicBezTo>
                    <a:pt x="155" y="77"/>
                    <a:pt x="157" y="82"/>
                    <a:pt x="157" y="87"/>
                  </a:cubicBezTo>
                  <a:cubicBezTo>
                    <a:pt x="157" y="98"/>
                    <a:pt x="157" y="98"/>
                    <a:pt x="157" y="98"/>
                  </a:cubicBezTo>
                  <a:cubicBezTo>
                    <a:pt x="164" y="98"/>
                    <a:pt x="164" y="98"/>
                    <a:pt x="164" y="98"/>
                  </a:cubicBezTo>
                  <a:cubicBezTo>
                    <a:pt x="164" y="87"/>
                    <a:pt x="164" y="87"/>
                    <a:pt x="164" y="87"/>
                  </a:cubicBezTo>
                  <a:cubicBezTo>
                    <a:pt x="164" y="81"/>
                    <a:pt x="161" y="74"/>
                    <a:pt x="157" y="69"/>
                  </a:cubicBezTo>
                  <a:cubicBezTo>
                    <a:pt x="152" y="65"/>
                    <a:pt x="146" y="61"/>
                    <a:pt x="138" y="61"/>
                  </a:cubicBezTo>
                  <a:cubicBezTo>
                    <a:pt x="134" y="61"/>
                    <a:pt x="134" y="61"/>
                    <a:pt x="134" y="61"/>
                  </a:cubicBezTo>
                  <a:cubicBezTo>
                    <a:pt x="135" y="58"/>
                    <a:pt x="136" y="55"/>
                    <a:pt x="136" y="53"/>
                  </a:cubicBezTo>
                  <a:cubicBezTo>
                    <a:pt x="136" y="48"/>
                    <a:pt x="134" y="43"/>
                    <a:pt x="131" y="39"/>
                  </a:cubicBezTo>
                  <a:cubicBezTo>
                    <a:pt x="127" y="35"/>
                    <a:pt x="122" y="33"/>
                    <a:pt x="116" y="33"/>
                  </a:cubicBezTo>
                  <a:cubicBezTo>
                    <a:pt x="114" y="33"/>
                    <a:pt x="113" y="35"/>
                    <a:pt x="113" y="36"/>
                  </a:cubicBezTo>
                  <a:cubicBezTo>
                    <a:pt x="113" y="38"/>
                    <a:pt x="114" y="39"/>
                    <a:pt x="116" y="3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431765" y="1726706"/>
            <a:ext cx="3889659" cy="1056532"/>
            <a:chOff x="4462025" y="2883842"/>
            <a:chExt cx="3889659" cy="1056532"/>
          </a:xfrm>
        </p:grpSpPr>
        <p:sp>
          <p:nvSpPr>
            <p:cNvPr id="16" name="矩形 15"/>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7" name="文本框 16"/>
            <p:cNvSpPr txBox="1"/>
            <p:nvPr/>
          </p:nvSpPr>
          <p:spPr>
            <a:xfrm>
              <a:off x="6910264"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18" name="组合 17"/>
          <p:cNvGrpSpPr/>
          <p:nvPr/>
        </p:nvGrpSpPr>
        <p:grpSpPr>
          <a:xfrm>
            <a:off x="7696166" y="1726706"/>
            <a:ext cx="3889659" cy="1056532"/>
            <a:chOff x="4462025" y="2883842"/>
            <a:chExt cx="3889659" cy="1056532"/>
          </a:xfrm>
        </p:grpSpPr>
        <p:sp>
          <p:nvSpPr>
            <p:cNvPr id="19" name="矩形 18"/>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0" name="文本框 19"/>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1" name="组合 20"/>
          <p:cNvGrpSpPr/>
          <p:nvPr/>
        </p:nvGrpSpPr>
        <p:grpSpPr>
          <a:xfrm>
            <a:off x="7696167" y="4813025"/>
            <a:ext cx="3889659" cy="1056532"/>
            <a:chOff x="4462025" y="2883842"/>
            <a:chExt cx="3889659" cy="1056532"/>
          </a:xfrm>
        </p:grpSpPr>
        <p:sp>
          <p:nvSpPr>
            <p:cNvPr id="22" name="矩形 21"/>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文本框 22"/>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4" name="组合 23"/>
          <p:cNvGrpSpPr/>
          <p:nvPr/>
        </p:nvGrpSpPr>
        <p:grpSpPr>
          <a:xfrm>
            <a:off x="431765" y="4811874"/>
            <a:ext cx="3889659" cy="1056532"/>
            <a:chOff x="4462025" y="2883842"/>
            <a:chExt cx="3889659" cy="1056532"/>
          </a:xfrm>
        </p:grpSpPr>
        <p:sp>
          <p:nvSpPr>
            <p:cNvPr id="25" name="矩形 24"/>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6" name="文本框 25"/>
            <p:cNvSpPr txBox="1"/>
            <p:nvPr/>
          </p:nvSpPr>
          <p:spPr>
            <a:xfrm>
              <a:off x="6786023"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8"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7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sp>
        <p:nvSpPr>
          <p:cNvPr id="3" name="菱形 2"/>
          <p:cNvSpPr/>
          <p:nvPr/>
        </p:nvSpPr>
        <p:spPr>
          <a:xfrm rot="16200000">
            <a:off x="1527844" y="2075318"/>
            <a:ext cx="1372908" cy="139364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六边形 6"/>
          <p:cNvSpPr/>
          <p:nvPr/>
        </p:nvSpPr>
        <p:spPr>
          <a:xfrm>
            <a:off x="1937006" y="2463981"/>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菱形 4"/>
          <p:cNvSpPr/>
          <p:nvPr/>
        </p:nvSpPr>
        <p:spPr>
          <a:xfrm rot="16200000">
            <a:off x="4115647" y="2075316"/>
            <a:ext cx="1372908" cy="139365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六边形 10"/>
          <p:cNvSpPr/>
          <p:nvPr/>
        </p:nvSpPr>
        <p:spPr>
          <a:xfrm>
            <a:off x="4515530" y="2486171"/>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菱形 6"/>
          <p:cNvSpPr/>
          <p:nvPr/>
        </p:nvSpPr>
        <p:spPr>
          <a:xfrm rot="16200000">
            <a:off x="6703450" y="2075317"/>
            <a:ext cx="1372908" cy="139365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六边形 13"/>
          <p:cNvSpPr/>
          <p:nvPr/>
        </p:nvSpPr>
        <p:spPr>
          <a:xfrm>
            <a:off x="7128552" y="2485571"/>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菱形 8"/>
          <p:cNvSpPr/>
          <p:nvPr/>
        </p:nvSpPr>
        <p:spPr>
          <a:xfrm rot="16200000">
            <a:off x="9291252" y="2075316"/>
            <a:ext cx="1372908" cy="139365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六边形 16"/>
          <p:cNvSpPr/>
          <p:nvPr/>
        </p:nvSpPr>
        <p:spPr>
          <a:xfrm>
            <a:off x="9691135" y="2507498"/>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177394"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2" name="矩形 11"/>
          <p:cNvSpPr/>
          <p:nvPr/>
        </p:nvSpPr>
        <p:spPr>
          <a:xfrm>
            <a:off x="3765198"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3" name="矩形 12"/>
          <p:cNvSpPr/>
          <p:nvPr/>
        </p:nvSpPr>
        <p:spPr>
          <a:xfrm>
            <a:off x="6353001"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4" name="矩形 13"/>
          <p:cNvSpPr/>
          <p:nvPr/>
        </p:nvSpPr>
        <p:spPr>
          <a:xfrm>
            <a:off x="8940803"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5" name="文本框 14"/>
          <p:cNvSpPr txBox="1"/>
          <p:nvPr/>
        </p:nvSpPr>
        <p:spPr>
          <a:xfrm>
            <a:off x="1015071"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602875" y="4140523"/>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6190677"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778480" y="4173869"/>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04786" y="5454659"/>
            <a:ext cx="6162675" cy="830997"/>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重庆紫光华山智安科技有限公司</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www.unisinsight.com</a:t>
            </a:r>
          </a:p>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3"/>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正文内容，第一级建议使用</a:t>
            </a:r>
            <a:r>
              <a:rPr lang="en-US" altLang="zh-CN" sz="2000" dirty="0">
                <a:solidFill>
                  <a:srgbClr val="FFFFFF"/>
                </a:solidFill>
                <a:latin typeface="微软雅黑" panose="020B0503020204020204" pitchFamily="34" charset="-122"/>
                <a:ea typeface="微软雅黑" panose="020B0503020204020204" pitchFamily="34" charset="-122"/>
              </a:rPr>
              <a:t>20</a:t>
            </a:r>
            <a:r>
              <a:rPr lang="zh-CN" altLang="en-US" sz="2000" dirty="0">
                <a:solidFill>
                  <a:srgbClr val="FFFFFF"/>
                </a:solidFill>
                <a:latin typeface="微软雅黑" panose="020B0503020204020204" pitchFamily="34" charset="-122"/>
                <a:ea typeface="微软雅黑" panose="020B0503020204020204" pitchFamily="34" charset="-122"/>
              </a:rPr>
              <a:t>号字体</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第二级建议使用</a:t>
            </a:r>
            <a:r>
              <a:rPr lang="en-US" altLang="zh-CN" sz="1800" dirty="0">
                <a:solidFill>
                  <a:srgbClr val="FFFFFF"/>
                </a:solidFill>
                <a:latin typeface="微软雅黑" panose="020B0503020204020204" pitchFamily="34" charset="-122"/>
                <a:ea typeface="微软雅黑" panose="020B0503020204020204" pitchFamily="34" charset="-122"/>
              </a:rPr>
              <a:t>18</a:t>
            </a:r>
            <a:r>
              <a:rPr lang="zh-CN" altLang="en-US" sz="1800" dirty="0">
                <a:solidFill>
                  <a:srgbClr val="FFFFFF"/>
                </a:solidFill>
                <a:latin typeface="微软雅黑" panose="020B0503020204020204" pitchFamily="34" charset="-122"/>
                <a:ea typeface="微软雅黑" panose="020B0503020204020204" pitchFamily="34" charset="-122"/>
              </a:rPr>
              <a:t>号字体</a:t>
            </a:r>
          </a:p>
          <a:p>
            <a:pPr lvl="2">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第三级建议使用</a:t>
            </a:r>
            <a:r>
              <a:rPr lang="en-US" altLang="zh-CN" sz="1600" dirty="0">
                <a:solidFill>
                  <a:srgbClr val="FFFFFF"/>
                </a:solidFill>
                <a:latin typeface="微软雅黑" panose="020B0503020204020204" pitchFamily="34" charset="-122"/>
                <a:ea typeface="微软雅黑" panose="020B0503020204020204" pitchFamily="34" charset="-122"/>
              </a:rPr>
              <a:t>16</a:t>
            </a:r>
            <a:r>
              <a:rPr lang="zh-CN" altLang="en-US" sz="1600" dirty="0">
                <a:solidFill>
                  <a:srgbClr val="FFFFFF"/>
                </a:solidFill>
                <a:latin typeface="微软雅黑" panose="020B0503020204020204" pitchFamily="34" charset="-122"/>
                <a:ea typeface="微软雅黑" panose="020B0503020204020204" pitchFamily="34" charset="-122"/>
              </a:rPr>
              <a:t>号字体</a:t>
            </a:r>
          </a:p>
          <a:p>
            <a:pPr lvl="3">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第四级建议使用</a:t>
            </a:r>
            <a:r>
              <a:rPr lang="en-US" altLang="zh-CN" sz="1400" dirty="0">
                <a:solidFill>
                  <a:srgbClr val="FFFFFF"/>
                </a:solidFill>
                <a:latin typeface="微软雅黑" panose="020B0503020204020204" pitchFamily="34" charset="-122"/>
                <a:ea typeface="微软雅黑" panose="020B0503020204020204" pitchFamily="34" charset="-122"/>
              </a:rPr>
              <a:t>14</a:t>
            </a:r>
            <a:r>
              <a:rPr lang="zh-CN" altLang="en-US" sz="1400" dirty="0">
                <a:solidFill>
                  <a:srgbClr val="FFFFFF"/>
                </a:solidFill>
                <a:latin typeface="微软雅黑" panose="020B0503020204020204" pitchFamily="34" charset="-122"/>
                <a:ea typeface="微软雅黑" panose="020B0503020204020204" pitchFamily="34" charset="-122"/>
              </a:rPr>
              <a:t>号字体</a:t>
            </a:r>
          </a:p>
          <a:p>
            <a:pPr lvl="4">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第五级建议使用</a:t>
            </a:r>
            <a:r>
              <a:rPr lang="en-US" altLang="zh-CN" sz="1200" dirty="0">
                <a:solidFill>
                  <a:srgbClr val="FFFFFF"/>
                </a:solidFill>
                <a:latin typeface="微软雅黑" panose="020B0503020204020204" pitchFamily="34" charset="-122"/>
                <a:ea typeface="微软雅黑" panose="020B0503020204020204" pitchFamily="34" charset="-122"/>
              </a:rPr>
              <a:t>12</a:t>
            </a:r>
            <a:r>
              <a:rPr lang="zh-CN" altLang="en-US" sz="1200" dirty="0">
                <a:solidFill>
                  <a:srgbClr val="FFFFFF"/>
                </a:solidFill>
                <a:latin typeface="微软雅黑" panose="020B0503020204020204" pitchFamily="34" charset="-122"/>
                <a:ea typeface="微软雅黑" panose="020B0503020204020204" pitchFamily="34" charset="-122"/>
              </a:rPr>
              <a:t>号字体（上述使用字体可根据实际情况调整）</a:t>
            </a:r>
            <a:endParaRPr lang="en-US" altLang="zh-CN" sz="12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正文建议使用白色（</a:t>
            </a:r>
            <a:r>
              <a:rPr lang="en-US" altLang="zh-CN" sz="2000" dirty="0">
                <a:solidFill>
                  <a:srgbClr val="FFFFFF"/>
                </a:solidFill>
                <a:latin typeface="微软雅黑" panose="020B0503020204020204" pitchFamily="34" charset="-122"/>
                <a:ea typeface="微软雅黑" panose="020B0503020204020204" pitchFamily="34" charset="-122"/>
              </a:rPr>
              <a:t>R255 G255 B255</a:t>
            </a:r>
            <a:r>
              <a:rPr lang="zh-CN" altLang="en-US" sz="2000" dirty="0">
                <a:solidFill>
                  <a:srgbClr val="FFFFFF"/>
                </a:solidFill>
                <a:latin typeface="微软雅黑" panose="020B0503020204020204" pitchFamily="34" charset="-122"/>
                <a:ea typeface="微软雅黑" panose="020B0503020204020204" pitchFamily="34" charset="-122"/>
              </a:rPr>
              <a:t>）</a:t>
            </a: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正文行距建议使用</a:t>
            </a:r>
            <a:r>
              <a:rPr lang="en-US" altLang="zh-CN" sz="2000" dirty="0">
                <a:solidFill>
                  <a:srgbClr val="FFFFFF"/>
                </a:solidFill>
                <a:latin typeface="微软雅黑" panose="020B0503020204020204" pitchFamily="34" charset="-122"/>
                <a:ea typeface="微软雅黑" panose="020B0503020204020204" pitchFamily="34" charset="-122"/>
              </a:rPr>
              <a:t>1.5</a:t>
            </a:r>
            <a:r>
              <a:rPr lang="zh-CN" altLang="en-US" sz="2000" dirty="0">
                <a:solidFill>
                  <a:srgbClr val="FFFFFF"/>
                </a:solidFill>
                <a:latin typeface="微软雅黑" panose="020B0503020204020204" pitchFamily="34" charset="-122"/>
                <a:ea typeface="微软雅黑" panose="020B0503020204020204" pitchFamily="34" charset="-122"/>
              </a:rPr>
              <a:t>倍，也可根据实际使用调整</a:t>
            </a:r>
          </a:p>
        </p:txBody>
      </p:sp>
      <p:sp>
        <p:nvSpPr>
          <p:cNvPr id="5" name="标题 1"/>
          <p:cNvSpPr>
            <a:spLocks noGrp="1"/>
          </p:cNvSpPr>
          <p:nvPr>
            <p:ph type="title" idx="4294967295"/>
          </p:nvPr>
        </p:nvSpPr>
        <p:spPr>
          <a:xfrm>
            <a:off x="348488" y="243943"/>
            <a:ext cx="10148062" cy="579258"/>
          </a:xfrm>
          <a:prstGeom prst="rect">
            <a:avLst/>
          </a:prstGeom>
        </p:spPr>
        <p:txBody>
          <a:bodyPr/>
          <a:lstStyle/>
          <a:p>
            <a:r>
              <a:rPr lang="zh-CN" altLang="en-US" dirty="0"/>
              <a:t>正文建议</a:t>
            </a:r>
          </a:p>
        </p:txBody>
      </p:sp>
    </p:spTree>
    <p:extLst>
      <p:ext uri="{BB962C8B-B14F-4D97-AF65-F5344CB8AC3E}">
        <p14:creationId xmlns:p14="http://schemas.microsoft.com/office/powerpoint/2010/main" val="318675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r>
              <a:rPr lang="zh-CN" altLang="en-US" dirty="0"/>
              <a:t>标题建议</a:t>
            </a: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solidFill>
              </a:rPr>
              <a:t>每页主标题建议使用默认</a:t>
            </a:r>
            <a:r>
              <a:rPr lang="en-US" altLang="zh-CN" sz="2000" dirty="0">
                <a:solidFill>
                  <a:schemeClr val="bg1"/>
                </a:solidFill>
              </a:rPr>
              <a:t>20</a:t>
            </a:r>
            <a:r>
              <a:rPr lang="zh-CN" altLang="en-US" sz="2000" dirty="0">
                <a:solidFill>
                  <a:schemeClr val="bg1"/>
                </a:solidFill>
              </a:rPr>
              <a:t>号字体，可根据实际情况适当调整或进行加粗处理</a:t>
            </a:r>
            <a:endParaRPr lang="en-US" altLang="zh-CN" sz="2000" dirty="0">
              <a:solidFill>
                <a:schemeClr val="bg1"/>
              </a:solidFill>
            </a:endParaRPr>
          </a:p>
          <a:p>
            <a:r>
              <a:rPr lang="zh-CN" altLang="en-US" sz="2000" dirty="0">
                <a:solidFill>
                  <a:schemeClr val="bg1"/>
                </a:solidFill>
              </a:rPr>
              <a:t>段落小标题建议使用</a:t>
            </a:r>
            <a:r>
              <a:rPr lang="en-US" altLang="zh-CN" sz="2000" dirty="0">
                <a:solidFill>
                  <a:schemeClr val="bg1"/>
                </a:solidFill>
              </a:rPr>
              <a:t>14-18</a:t>
            </a:r>
            <a:r>
              <a:rPr lang="zh-CN" altLang="en-US" sz="2000" dirty="0">
                <a:solidFill>
                  <a:schemeClr val="bg1"/>
                </a:solidFill>
              </a:rPr>
              <a:t>号字体，也可根据实际情况调整</a:t>
            </a:r>
            <a:endParaRPr lang="en-US" altLang="zh-CN" sz="2000" dirty="0">
              <a:solidFill>
                <a:schemeClr val="bg1"/>
              </a:solidFill>
            </a:endParaRPr>
          </a:p>
          <a:p>
            <a:r>
              <a:rPr lang="zh-CN" altLang="en-US" sz="2000" dirty="0">
                <a:solidFill>
                  <a:schemeClr val="bg1"/>
                </a:solidFill>
              </a:rPr>
              <a:t>标题建议使用白色（</a:t>
            </a:r>
            <a:r>
              <a:rPr lang="en-US" altLang="zh-CN" sz="2000" dirty="0">
                <a:solidFill>
                  <a:schemeClr val="bg1"/>
                </a:solidFill>
              </a:rPr>
              <a:t>R255 G255 B255</a:t>
            </a:r>
            <a:r>
              <a:rPr lang="zh-CN" altLang="en-US" sz="2000" dirty="0">
                <a:solidFill>
                  <a:schemeClr val="bg1"/>
                </a:solidFill>
              </a:rPr>
              <a:t>）</a:t>
            </a:r>
          </a:p>
          <a:p>
            <a:endParaRPr lang="en-US" altLang="zh-CN" dirty="0">
              <a:solidFill>
                <a:schemeClr val="bg1"/>
              </a:solidFill>
            </a:endParaRPr>
          </a:p>
        </p:txBody>
      </p:sp>
    </p:spTree>
    <p:extLst>
      <p:ext uri="{BB962C8B-B14F-4D97-AF65-F5344CB8AC3E}">
        <p14:creationId xmlns:p14="http://schemas.microsoft.com/office/powerpoint/2010/main" val="170170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161790" y="1118870"/>
            <a:ext cx="987726" cy="688975"/>
          </a:xfrm>
        </p:spPr>
        <p:txBody>
          <a:bodyPr/>
          <a:lstStyle/>
          <a:p>
            <a:endParaRPr lang="zh-CN" altLang="en-US" dirty="0"/>
          </a:p>
        </p:txBody>
      </p:sp>
      <p:sp>
        <p:nvSpPr>
          <p:cNvPr id="3" name="文本占位符 2"/>
          <p:cNvSpPr>
            <a:spLocks noGrp="1"/>
          </p:cNvSpPr>
          <p:nvPr>
            <p:ph type="body" sz="quarter" idx="15"/>
          </p:nvPr>
        </p:nvSpPr>
        <p:spPr/>
        <p:txBody>
          <a:bodyPr/>
          <a:lstStyle/>
          <a:p>
            <a:endParaRPr lang="zh-CN" altLang="en-US"/>
          </a:p>
        </p:txBody>
      </p:sp>
      <p:sp>
        <p:nvSpPr>
          <p:cNvPr id="4" name="文本占位符 3"/>
          <p:cNvSpPr>
            <a:spLocks noGrp="1"/>
          </p:cNvSpPr>
          <p:nvPr>
            <p:ph type="body" sz="quarter" idx="18"/>
          </p:nvPr>
        </p:nvSpPr>
        <p:spPr/>
        <p:txBody>
          <a:bodyPr/>
          <a:lstStyle/>
          <a:p>
            <a:endParaRPr lang="zh-CN" altLang="en-US"/>
          </a:p>
        </p:txBody>
      </p:sp>
      <p:sp>
        <p:nvSpPr>
          <p:cNvPr id="5" name="文本占位符 4"/>
          <p:cNvSpPr>
            <a:spLocks noGrp="1"/>
          </p:cNvSpPr>
          <p:nvPr>
            <p:ph type="body" sz="quarter" idx="19"/>
          </p:nvPr>
        </p:nvSpPr>
        <p:spPr>
          <a:xfrm>
            <a:off x="4161790" y="2080260"/>
            <a:ext cx="987726" cy="688975"/>
          </a:xfrm>
        </p:spPr>
        <p:txBody>
          <a:bodyPr/>
          <a:lstStyle/>
          <a:p>
            <a:pPr marL="0" indent="0">
              <a:buNone/>
            </a:pPr>
            <a:endParaRPr lang="zh-CN" altLang="en-US" dirty="0"/>
          </a:p>
        </p:txBody>
      </p:sp>
      <p:sp>
        <p:nvSpPr>
          <p:cNvPr id="6" name="文本占位符 5"/>
          <p:cNvSpPr>
            <a:spLocks noGrp="1"/>
          </p:cNvSpPr>
          <p:nvPr>
            <p:ph type="body" sz="quarter" idx="20"/>
          </p:nvPr>
        </p:nvSpPr>
        <p:spPr/>
        <p:txBody>
          <a:bodyPr/>
          <a:lstStyle/>
          <a:p>
            <a:endParaRPr lang="zh-CN" altLang="en-US" dirty="0"/>
          </a:p>
        </p:txBody>
      </p:sp>
      <p:sp>
        <p:nvSpPr>
          <p:cNvPr id="7" name="文本占位符 6"/>
          <p:cNvSpPr>
            <a:spLocks noGrp="1"/>
          </p:cNvSpPr>
          <p:nvPr>
            <p:ph type="body" sz="quarter" idx="21"/>
          </p:nvPr>
        </p:nvSpPr>
        <p:spPr/>
        <p:txBody>
          <a:bodyPr/>
          <a:lstStyle/>
          <a:p>
            <a:endParaRPr lang="zh-CN" altLang="en-US"/>
          </a:p>
        </p:txBody>
      </p:sp>
      <p:sp>
        <p:nvSpPr>
          <p:cNvPr id="8" name="文本占位符 7"/>
          <p:cNvSpPr>
            <a:spLocks noGrp="1"/>
          </p:cNvSpPr>
          <p:nvPr>
            <p:ph type="body" sz="quarter" idx="22"/>
          </p:nvPr>
        </p:nvSpPr>
        <p:spPr>
          <a:xfrm>
            <a:off x="4161790" y="3065145"/>
            <a:ext cx="987726" cy="688975"/>
          </a:xfrm>
        </p:spPr>
        <p:txBody>
          <a:bodyPr/>
          <a:lstStyle/>
          <a:p>
            <a:pPr marL="0" indent="0">
              <a:buNone/>
            </a:pPr>
            <a:endParaRPr lang="zh-CN" altLang="en-US" dirty="0"/>
          </a:p>
        </p:txBody>
      </p:sp>
      <p:sp>
        <p:nvSpPr>
          <p:cNvPr id="9" name="文本占位符 8"/>
          <p:cNvSpPr>
            <a:spLocks noGrp="1"/>
          </p:cNvSpPr>
          <p:nvPr>
            <p:ph type="body" sz="quarter" idx="23"/>
          </p:nvPr>
        </p:nvSpPr>
        <p:spPr/>
        <p:txBody>
          <a:bodyPr/>
          <a:lstStyle/>
          <a:p>
            <a:endParaRPr lang="zh-CN" altLang="en-US"/>
          </a:p>
        </p:txBody>
      </p:sp>
      <p:sp>
        <p:nvSpPr>
          <p:cNvPr id="10" name="文本占位符 9"/>
          <p:cNvSpPr>
            <a:spLocks noGrp="1"/>
          </p:cNvSpPr>
          <p:nvPr>
            <p:ph type="body" sz="quarter" idx="24"/>
          </p:nvPr>
        </p:nvSpPr>
        <p:spPr/>
        <p:txBody>
          <a:bodyPr/>
          <a:lstStyle/>
          <a:p>
            <a:endParaRPr lang="zh-CN" altLang="en-US"/>
          </a:p>
        </p:txBody>
      </p:sp>
      <p:sp>
        <p:nvSpPr>
          <p:cNvPr id="11" name="文本占位符 10"/>
          <p:cNvSpPr>
            <a:spLocks noGrp="1"/>
          </p:cNvSpPr>
          <p:nvPr>
            <p:ph type="body" sz="quarter" idx="25"/>
          </p:nvPr>
        </p:nvSpPr>
        <p:spPr>
          <a:xfrm>
            <a:off x="4161790" y="4032250"/>
            <a:ext cx="987726" cy="688975"/>
          </a:xfrm>
        </p:spPr>
        <p:txBody>
          <a:bodyPr/>
          <a:lstStyle/>
          <a:p>
            <a:pPr marL="0" indent="0">
              <a:buNone/>
            </a:pPr>
            <a:endParaRPr lang="zh-CN" altLang="en-US" dirty="0"/>
          </a:p>
        </p:txBody>
      </p:sp>
      <p:sp>
        <p:nvSpPr>
          <p:cNvPr id="12" name="文本占位符 11"/>
          <p:cNvSpPr>
            <a:spLocks noGrp="1"/>
          </p:cNvSpPr>
          <p:nvPr>
            <p:ph type="body" sz="quarter" idx="26"/>
          </p:nvPr>
        </p:nvSpPr>
        <p:spPr/>
        <p:txBody>
          <a:bodyPr/>
          <a:lstStyle/>
          <a:p>
            <a:endParaRPr lang="zh-CN" altLang="en-US"/>
          </a:p>
        </p:txBody>
      </p:sp>
      <p:sp>
        <p:nvSpPr>
          <p:cNvPr id="13" name="文本占位符 12"/>
          <p:cNvSpPr>
            <a:spLocks noGrp="1"/>
          </p:cNvSpPr>
          <p:nvPr>
            <p:ph type="body" sz="quarter" idx="27"/>
          </p:nvPr>
        </p:nvSpPr>
        <p:spPr/>
        <p:txBody>
          <a:bodyPr/>
          <a:lstStyle/>
          <a:p>
            <a:endParaRPr lang="zh-CN" altLang="en-US"/>
          </a:p>
        </p:txBody>
      </p:sp>
      <p:sp>
        <p:nvSpPr>
          <p:cNvPr id="14" name="文本占位符 13"/>
          <p:cNvSpPr>
            <a:spLocks noGrp="1"/>
          </p:cNvSpPr>
          <p:nvPr>
            <p:ph type="body" sz="quarter" idx="28"/>
          </p:nvPr>
        </p:nvSpPr>
        <p:spPr>
          <a:xfrm>
            <a:off x="4172584" y="5003165"/>
            <a:ext cx="976931" cy="688975"/>
          </a:xfrm>
        </p:spPr>
        <p:txBody>
          <a:bodyPr/>
          <a:lstStyle/>
          <a:p>
            <a:pPr marL="0" indent="0">
              <a:buNone/>
            </a:pPr>
            <a:endParaRPr lang="zh-CN" altLang="en-US" dirty="0"/>
          </a:p>
        </p:txBody>
      </p:sp>
      <p:sp>
        <p:nvSpPr>
          <p:cNvPr id="15" name="文本占位符 14"/>
          <p:cNvSpPr>
            <a:spLocks noGrp="1"/>
          </p:cNvSpPr>
          <p:nvPr>
            <p:ph type="body" sz="quarter" idx="29"/>
          </p:nvPr>
        </p:nvSpPr>
        <p:spPr/>
        <p:txBody>
          <a:bodyPr/>
          <a:lstStyle/>
          <a:p>
            <a:endParaRPr lang="zh-CN" altLang="en-US"/>
          </a:p>
        </p:txBody>
      </p:sp>
      <p:sp>
        <p:nvSpPr>
          <p:cNvPr id="16" name="文本占位符 15"/>
          <p:cNvSpPr>
            <a:spLocks noGrp="1"/>
          </p:cNvSpPr>
          <p:nvPr>
            <p:ph type="body" sz="quarter" idx="30"/>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文本占位符 3"/>
          <p:cNvSpPr>
            <a:spLocks noGrp="1"/>
          </p:cNvSpPr>
          <p:nvPr>
            <p:ph type="body" sz="quarter" idx="13"/>
          </p:nvPr>
        </p:nvSpPr>
        <p:spPr>
          <a:xfrm>
            <a:off x="2845870" y="2223002"/>
            <a:ext cx="928133" cy="603250"/>
          </a:xfrm>
        </p:spPr>
        <p:txBody>
          <a:bodyPr anchor="ctr"/>
          <a:lstStyle/>
          <a:p>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33916487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3" name="Group 4"/>
          <p:cNvGrpSpPr/>
          <p:nvPr/>
        </p:nvGrpSpPr>
        <p:grpSpPr>
          <a:xfrm>
            <a:off x="734101" y="2457222"/>
            <a:ext cx="10720909" cy="2368606"/>
            <a:chOff x="734101" y="2284530"/>
            <a:chExt cx="10720909" cy="2368606"/>
          </a:xfrm>
        </p:grpSpPr>
        <p:sp>
          <p:nvSpPr>
            <p:cNvPr id="4" name="Block Arc 11"/>
            <p:cNvSpPr/>
            <p:nvPr/>
          </p:nvSpPr>
          <p:spPr>
            <a:xfrm rot="10800000">
              <a:off x="6993307" y="2298599"/>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5" name="Block Arc 13"/>
            <p:cNvSpPr/>
            <p:nvPr/>
          </p:nvSpPr>
          <p:spPr>
            <a:xfrm>
              <a:off x="9078746" y="2298599"/>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6" name="Block Arc 20"/>
            <p:cNvSpPr/>
            <p:nvPr/>
          </p:nvSpPr>
          <p:spPr>
            <a:xfrm>
              <a:off x="4907868" y="2298598"/>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sp>
          <p:nvSpPr>
            <p:cNvPr id="7" name="Block Arc 21"/>
            <p:cNvSpPr/>
            <p:nvPr/>
          </p:nvSpPr>
          <p:spPr>
            <a:xfrm rot="10800000">
              <a:off x="2822429" y="2298598"/>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8" name="Block Arc 22"/>
            <p:cNvSpPr/>
            <p:nvPr/>
          </p:nvSpPr>
          <p:spPr>
            <a:xfrm>
              <a:off x="734101" y="2284530"/>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grpSp>
      <p:grpSp>
        <p:nvGrpSpPr>
          <p:cNvPr id="9" name="Group 5"/>
          <p:cNvGrpSpPr/>
          <p:nvPr/>
        </p:nvGrpSpPr>
        <p:grpSpPr>
          <a:xfrm>
            <a:off x="1654212" y="3471033"/>
            <a:ext cx="534846" cy="534846"/>
            <a:chOff x="1654212" y="3298341"/>
            <a:chExt cx="534846" cy="534846"/>
          </a:xfrm>
          <a:solidFill>
            <a:srgbClr val="069F9C"/>
          </a:solidFill>
        </p:grpSpPr>
        <p:sp>
          <p:nvSpPr>
            <p:cNvPr id="10" name="Teardrop 38"/>
            <p:cNvSpPr/>
            <p:nvPr/>
          </p:nvSpPr>
          <p:spPr>
            <a:xfrm rot="8228570">
              <a:off x="1654212" y="3298341"/>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1" name="TextBox 39"/>
            <p:cNvSpPr txBox="1"/>
            <p:nvPr/>
          </p:nvSpPr>
          <p:spPr>
            <a:xfrm>
              <a:off x="1694649"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01</a:t>
              </a:r>
              <a:endParaRPr lang="vi-VN" dirty="0">
                <a:solidFill>
                  <a:schemeClr val="bg1"/>
                </a:solidFill>
                <a:ea typeface="微软雅黑" panose="020B0503020204020204" pitchFamily="34" charset="-122"/>
                <a:cs typeface="+mn-ea"/>
                <a:sym typeface="+mn-lt"/>
              </a:endParaRPr>
            </a:p>
          </p:txBody>
        </p:sp>
      </p:grpSp>
      <p:grpSp>
        <p:nvGrpSpPr>
          <p:cNvPr id="12" name="Group 6"/>
          <p:cNvGrpSpPr/>
          <p:nvPr/>
        </p:nvGrpSpPr>
        <p:grpSpPr>
          <a:xfrm>
            <a:off x="3795804" y="2499151"/>
            <a:ext cx="534846" cy="534846"/>
            <a:chOff x="3795804" y="2326459"/>
            <a:chExt cx="534846" cy="534846"/>
          </a:xfrm>
          <a:solidFill>
            <a:srgbClr val="125F5D"/>
          </a:solidFill>
        </p:grpSpPr>
        <p:sp>
          <p:nvSpPr>
            <p:cNvPr id="13" name="Teardrop 34"/>
            <p:cNvSpPr/>
            <p:nvPr/>
          </p:nvSpPr>
          <p:spPr>
            <a:xfrm rot="8228570">
              <a:off x="3795804" y="2326459"/>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4" name="TextBox 40"/>
            <p:cNvSpPr txBox="1"/>
            <p:nvPr/>
          </p:nvSpPr>
          <p:spPr>
            <a:xfrm>
              <a:off x="3836368" y="2424604"/>
              <a:ext cx="453970" cy="369332"/>
            </a:xfrm>
            <a:prstGeom prst="rect">
              <a:avLst/>
            </a:prstGeom>
            <a:noFill/>
            <a:ln>
              <a:noFill/>
            </a:ln>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02</a:t>
              </a:r>
              <a:endParaRPr lang="vi-VN" dirty="0">
                <a:solidFill>
                  <a:schemeClr val="bg1"/>
                </a:solidFill>
                <a:ea typeface="微软雅黑" panose="020B0503020204020204" pitchFamily="34" charset="-122"/>
                <a:cs typeface="+mn-ea"/>
                <a:sym typeface="+mn-lt"/>
              </a:endParaRPr>
            </a:p>
          </p:txBody>
        </p:sp>
      </p:grpSp>
      <p:grpSp>
        <p:nvGrpSpPr>
          <p:cNvPr id="15" name="Group 7"/>
          <p:cNvGrpSpPr/>
          <p:nvPr/>
        </p:nvGrpSpPr>
        <p:grpSpPr>
          <a:xfrm>
            <a:off x="5828577" y="3471035"/>
            <a:ext cx="534846" cy="534846"/>
            <a:chOff x="5828577" y="3298343"/>
            <a:chExt cx="534846" cy="534846"/>
          </a:xfrm>
          <a:solidFill>
            <a:srgbClr val="069F9C"/>
          </a:solidFill>
        </p:grpSpPr>
        <p:sp>
          <p:nvSpPr>
            <p:cNvPr id="16" name="Teardrop 37"/>
            <p:cNvSpPr/>
            <p:nvPr/>
          </p:nvSpPr>
          <p:spPr>
            <a:xfrm rot="8228570">
              <a:off x="5828577" y="3298343"/>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7" name="TextBox 41"/>
            <p:cNvSpPr txBox="1"/>
            <p:nvPr/>
          </p:nvSpPr>
          <p:spPr>
            <a:xfrm>
              <a:off x="5869015"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03</a:t>
              </a:r>
              <a:endParaRPr lang="vi-VN" dirty="0">
                <a:solidFill>
                  <a:schemeClr val="bg1"/>
                </a:solidFill>
                <a:ea typeface="微软雅黑" panose="020B0503020204020204" pitchFamily="34" charset="-122"/>
                <a:cs typeface="+mn-ea"/>
                <a:sym typeface="+mn-lt"/>
              </a:endParaRPr>
            </a:p>
          </p:txBody>
        </p:sp>
      </p:grpSp>
      <p:grpSp>
        <p:nvGrpSpPr>
          <p:cNvPr id="18" name="Group 8"/>
          <p:cNvGrpSpPr/>
          <p:nvPr/>
        </p:nvGrpSpPr>
        <p:grpSpPr>
          <a:xfrm>
            <a:off x="7917501" y="2499150"/>
            <a:ext cx="534846" cy="534846"/>
            <a:chOff x="7917501" y="2326458"/>
            <a:chExt cx="534846" cy="534846"/>
          </a:xfrm>
          <a:solidFill>
            <a:srgbClr val="125F5D"/>
          </a:solidFill>
        </p:grpSpPr>
        <p:sp>
          <p:nvSpPr>
            <p:cNvPr id="19" name="Teardrop 35"/>
            <p:cNvSpPr/>
            <p:nvPr/>
          </p:nvSpPr>
          <p:spPr>
            <a:xfrm rot="8228570">
              <a:off x="7917501" y="2326458"/>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0" name="TextBox 42"/>
            <p:cNvSpPr txBox="1"/>
            <p:nvPr/>
          </p:nvSpPr>
          <p:spPr>
            <a:xfrm>
              <a:off x="7954454" y="2424604"/>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04</a:t>
              </a:r>
              <a:endParaRPr lang="vi-VN" dirty="0">
                <a:solidFill>
                  <a:schemeClr val="bg1"/>
                </a:solidFill>
                <a:ea typeface="微软雅黑" panose="020B0503020204020204" pitchFamily="34" charset="-122"/>
                <a:cs typeface="+mn-ea"/>
                <a:sym typeface="+mn-lt"/>
              </a:endParaRPr>
            </a:p>
          </p:txBody>
        </p:sp>
      </p:grpSp>
      <p:grpSp>
        <p:nvGrpSpPr>
          <p:cNvPr id="21" name="Group 9"/>
          <p:cNvGrpSpPr/>
          <p:nvPr/>
        </p:nvGrpSpPr>
        <p:grpSpPr>
          <a:xfrm>
            <a:off x="9999454" y="3471034"/>
            <a:ext cx="534846" cy="534846"/>
            <a:chOff x="9999454" y="3298342"/>
            <a:chExt cx="534846" cy="534846"/>
          </a:xfrm>
          <a:solidFill>
            <a:srgbClr val="069F9C"/>
          </a:solidFill>
        </p:grpSpPr>
        <p:sp>
          <p:nvSpPr>
            <p:cNvPr id="22" name="Teardrop 36"/>
            <p:cNvSpPr/>
            <p:nvPr/>
          </p:nvSpPr>
          <p:spPr>
            <a:xfrm rot="8228570">
              <a:off x="9999454" y="3298342"/>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3" name="TextBox 43"/>
            <p:cNvSpPr txBox="1"/>
            <p:nvPr/>
          </p:nvSpPr>
          <p:spPr>
            <a:xfrm>
              <a:off x="10039892"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05</a:t>
              </a:r>
              <a:endParaRPr lang="vi-VN" dirty="0">
                <a:solidFill>
                  <a:schemeClr val="bg1"/>
                </a:solidFill>
                <a:ea typeface="微软雅黑" panose="020B0503020204020204" pitchFamily="34" charset="-122"/>
                <a:cs typeface="+mn-ea"/>
                <a:sym typeface="+mn-lt"/>
              </a:endParaRPr>
            </a:p>
          </p:txBody>
        </p:sp>
      </p:grpSp>
      <p:sp>
        <p:nvSpPr>
          <p:cNvPr id="24" name="矩形 23"/>
          <p:cNvSpPr/>
          <p:nvPr/>
        </p:nvSpPr>
        <p:spPr>
          <a:xfrm>
            <a:off x="3663004" y="5784615"/>
            <a:ext cx="4860093" cy="584775"/>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 ，点击此处更换文本</a:t>
            </a:r>
          </a:p>
        </p:txBody>
      </p:sp>
      <p:sp>
        <p:nvSpPr>
          <p:cNvPr id="25" name="矩形 24"/>
          <p:cNvSpPr/>
          <p:nvPr/>
        </p:nvSpPr>
        <p:spPr>
          <a:xfrm>
            <a:off x="720815" y="4257218"/>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6" name="矩形 25"/>
          <p:cNvSpPr/>
          <p:nvPr/>
        </p:nvSpPr>
        <p:spPr>
          <a:xfrm>
            <a:off x="2862589" y="1442931"/>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7" name="矩形 26"/>
          <p:cNvSpPr/>
          <p:nvPr/>
        </p:nvSpPr>
        <p:spPr>
          <a:xfrm>
            <a:off x="9045503" y="4257218"/>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8" name="矩形 27"/>
          <p:cNvSpPr/>
          <p:nvPr/>
        </p:nvSpPr>
        <p:spPr>
          <a:xfrm>
            <a:off x="6976190" y="1342894"/>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9" name="矩形 28"/>
          <p:cNvSpPr/>
          <p:nvPr/>
        </p:nvSpPr>
        <p:spPr>
          <a:xfrm>
            <a:off x="4904904" y="4309269"/>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48488" y="243943"/>
            <a:ext cx="10148062" cy="579258"/>
          </a:xfrm>
          <a:prstGeom prst="rect">
            <a:avLst/>
          </a:prstGeom>
        </p:spPr>
        <p:txBody>
          <a:bodyPr/>
          <a:lstStyle/>
          <a:p>
            <a:endParaRPr lang="zh-CN" altLang="en-US" dirty="0">
              <a:solidFill>
                <a:schemeClr val="bg1"/>
              </a:solidFill>
            </a:endParaRPr>
          </a:p>
        </p:txBody>
      </p:sp>
      <p:grpSp>
        <p:nvGrpSpPr>
          <p:cNvPr id="21" name="组合 93"/>
          <p:cNvGrpSpPr/>
          <p:nvPr/>
        </p:nvGrpSpPr>
        <p:grpSpPr>
          <a:xfrm>
            <a:off x="988111" y="1355323"/>
            <a:ext cx="2613110" cy="1107010"/>
            <a:chOff x="3236865" y="2991053"/>
            <a:chExt cx="4579937" cy="2219113"/>
          </a:xfrm>
        </p:grpSpPr>
        <p:sp>
          <p:nvSpPr>
            <p:cNvPr id="22" name="TextBox 62"/>
            <p:cNvSpPr txBox="1">
              <a:spLocks noChangeArrowheads="1"/>
            </p:cNvSpPr>
            <p:nvPr/>
          </p:nvSpPr>
          <p:spPr bwMode="auto">
            <a:xfrm>
              <a:off x="3236865" y="3629230"/>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4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p>
          </p:txBody>
        </p:sp>
        <p:sp>
          <p:nvSpPr>
            <p:cNvPr id="23" name="TextBox 63"/>
            <p:cNvSpPr txBox="1">
              <a:spLocks noChangeArrowheads="1"/>
            </p:cNvSpPr>
            <p:nvPr/>
          </p:nvSpPr>
          <p:spPr bwMode="auto">
            <a:xfrm>
              <a:off x="5855993" y="2991053"/>
              <a:ext cx="1721039"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24" name="组合 103"/>
          <p:cNvGrpSpPr/>
          <p:nvPr/>
        </p:nvGrpSpPr>
        <p:grpSpPr>
          <a:xfrm>
            <a:off x="877940" y="4621699"/>
            <a:ext cx="2613110" cy="1107010"/>
            <a:chOff x="1838833" y="8559213"/>
            <a:chExt cx="4579937" cy="2219111"/>
          </a:xfrm>
        </p:grpSpPr>
        <p:sp>
          <p:nvSpPr>
            <p:cNvPr id="25" name="TextBox 62"/>
            <p:cNvSpPr txBox="1">
              <a:spLocks noChangeArrowheads="1"/>
            </p:cNvSpPr>
            <p:nvPr/>
          </p:nvSpPr>
          <p:spPr bwMode="auto">
            <a:xfrm>
              <a:off x="1838833" y="9197389"/>
              <a:ext cx="4579937" cy="158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TextBox 63"/>
            <p:cNvSpPr txBox="1">
              <a:spLocks noChangeArrowheads="1"/>
            </p:cNvSpPr>
            <p:nvPr/>
          </p:nvSpPr>
          <p:spPr bwMode="auto">
            <a:xfrm>
              <a:off x="4457961" y="8559213"/>
              <a:ext cx="1721039" cy="7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27" name="组合 107"/>
          <p:cNvGrpSpPr/>
          <p:nvPr/>
        </p:nvGrpSpPr>
        <p:grpSpPr>
          <a:xfrm>
            <a:off x="8461186" y="1552712"/>
            <a:ext cx="2524787" cy="1107010"/>
            <a:chOff x="16876665" y="5016305"/>
            <a:chExt cx="4579937" cy="2219113"/>
          </a:xfrm>
        </p:grpSpPr>
        <p:sp>
          <p:nvSpPr>
            <p:cNvPr id="28" name="TextBox 62"/>
            <p:cNvSpPr txBox="1">
              <a:spLocks noChangeArrowheads="1"/>
            </p:cNvSpPr>
            <p:nvPr/>
          </p:nvSpPr>
          <p:spPr bwMode="auto">
            <a:xfrm>
              <a:off x="16876665" y="5654482"/>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TextBox 63"/>
            <p:cNvSpPr txBox="1">
              <a:spLocks noChangeArrowheads="1"/>
            </p:cNvSpPr>
            <p:nvPr/>
          </p:nvSpPr>
          <p:spPr bwMode="auto">
            <a:xfrm>
              <a:off x="17066606" y="5016305"/>
              <a:ext cx="1967346" cy="80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30" name="组合 115"/>
          <p:cNvGrpSpPr/>
          <p:nvPr/>
        </p:nvGrpSpPr>
        <p:grpSpPr>
          <a:xfrm>
            <a:off x="9237977" y="4755361"/>
            <a:ext cx="2524787" cy="1107010"/>
            <a:chOff x="15573327" y="10471354"/>
            <a:chExt cx="4579937" cy="2219113"/>
          </a:xfrm>
        </p:grpSpPr>
        <p:sp>
          <p:nvSpPr>
            <p:cNvPr id="31" name="TextBox 62"/>
            <p:cNvSpPr txBox="1">
              <a:spLocks noChangeArrowheads="1"/>
            </p:cNvSpPr>
            <p:nvPr/>
          </p:nvSpPr>
          <p:spPr bwMode="auto">
            <a:xfrm>
              <a:off x="15573327" y="11109531"/>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TextBox 63"/>
            <p:cNvSpPr txBox="1">
              <a:spLocks noChangeArrowheads="1"/>
            </p:cNvSpPr>
            <p:nvPr/>
          </p:nvSpPr>
          <p:spPr bwMode="auto">
            <a:xfrm>
              <a:off x="15856318" y="10471354"/>
              <a:ext cx="1781245"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cxnSp>
        <p:nvCxnSpPr>
          <p:cNvPr id="33" name="Straight Connector 30"/>
          <p:cNvCxnSpPr/>
          <p:nvPr/>
        </p:nvCxnSpPr>
        <p:spPr>
          <a:xfrm>
            <a:off x="3516630" y="5334635"/>
            <a:ext cx="774065" cy="0"/>
          </a:xfrm>
          <a:prstGeom prst="line">
            <a:avLst/>
          </a:prstGeom>
          <a:ln w="3175">
            <a:solidFill>
              <a:schemeClr val="bg1"/>
            </a:solidFill>
            <a:prstDash val="dash"/>
            <a:headEnd type="oval"/>
          </a:ln>
        </p:spPr>
        <p:style>
          <a:lnRef idx="1">
            <a:schemeClr val="accent1"/>
          </a:lnRef>
          <a:fillRef idx="0">
            <a:schemeClr val="accent1"/>
          </a:fillRef>
          <a:effectRef idx="0">
            <a:schemeClr val="accent1"/>
          </a:effectRef>
          <a:fontRef idx="minor">
            <a:schemeClr val="tx1"/>
          </a:fontRef>
        </p:style>
      </p:cxnSp>
      <p:grpSp>
        <p:nvGrpSpPr>
          <p:cNvPr id="35" name="组合 34">
            <a:extLst>
              <a:ext uri="{FF2B5EF4-FFF2-40B4-BE49-F238E27FC236}">
                <a16:creationId xmlns:a16="http://schemas.microsoft.com/office/drawing/2014/main" id="{BD364A67-8B96-42E9-916D-FDBE1B78C2CD}"/>
              </a:ext>
            </a:extLst>
          </p:cNvPr>
          <p:cNvGrpSpPr/>
          <p:nvPr/>
        </p:nvGrpSpPr>
        <p:grpSpPr>
          <a:xfrm>
            <a:off x="3516630" y="1702507"/>
            <a:ext cx="5721347" cy="3632128"/>
            <a:chOff x="3516630" y="1702507"/>
            <a:chExt cx="5721347" cy="3632128"/>
          </a:xfrm>
        </p:grpSpPr>
        <p:grpSp>
          <p:nvGrpSpPr>
            <p:cNvPr id="36" name="Group 26">
              <a:extLst>
                <a:ext uri="{FF2B5EF4-FFF2-40B4-BE49-F238E27FC236}">
                  <a16:creationId xmlns:a16="http://schemas.microsoft.com/office/drawing/2014/main" id="{17889716-80A1-4F47-94AB-EE0A4C59AAB2}"/>
                </a:ext>
              </a:extLst>
            </p:cNvPr>
            <p:cNvGrpSpPr/>
            <p:nvPr/>
          </p:nvGrpSpPr>
          <p:grpSpPr bwMode="auto">
            <a:xfrm>
              <a:off x="4058302" y="2336016"/>
              <a:ext cx="3929517" cy="2736256"/>
              <a:chOff x="4107988" y="2586038"/>
              <a:chExt cx="3971264" cy="2748585"/>
            </a:xfrm>
          </p:grpSpPr>
          <p:sp>
            <p:nvSpPr>
              <p:cNvPr id="45" name="Freeform 6">
                <a:extLst>
                  <a:ext uri="{FF2B5EF4-FFF2-40B4-BE49-F238E27FC236}">
                    <a16:creationId xmlns:a16="http://schemas.microsoft.com/office/drawing/2014/main" id="{FC1F5C94-125F-42FA-871C-AB522CBEC187}"/>
                  </a:ext>
                </a:extLst>
              </p:cNvPr>
              <p:cNvSpPr/>
              <p:nvPr/>
            </p:nvSpPr>
            <p:spPr>
              <a:xfrm rot="5400000">
                <a:off x="3903401" y="3088971"/>
                <a:ext cx="1796419" cy="138089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795462 w 1795462"/>
                  <a:gd name="connsiteY0-12" fmla="*/ 1381125 h 1381125"/>
                  <a:gd name="connsiteX1-13" fmla="*/ 3 w 1795462"/>
                  <a:gd name="connsiteY1-14" fmla="*/ 519113 h 1381125"/>
                  <a:gd name="connsiteX2-15" fmla="*/ 0 w 1795462"/>
                  <a:gd name="connsiteY2-16" fmla="*/ 0 h 1381125"/>
                  <a:gd name="connsiteX3-17" fmla="*/ 1790700 w 1795462"/>
                  <a:gd name="connsiteY3-18" fmla="*/ 866776 h 1381125"/>
                  <a:gd name="connsiteX4-19" fmla="*/ 1795462 w 1795462"/>
                  <a:gd name="connsiteY4-2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6" name="Freeform 7">
                <a:extLst>
                  <a:ext uri="{FF2B5EF4-FFF2-40B4-BE49-F238E27FC236}">
                    <a16:creationId xmlns:a16="http://schemas.microsoft.com/office/drawing/2014/main" id="{D67CA8C7-1B85-4352-8194-A04B29321889}"/>
                  </a:ext>
                </a:extLst>
              </p:cNvPr>
              <p:cNvSpPr/>
              <p:nvPr/>
            </p:nvSpPr>
            <p:spPr>
              <a:xfrm rot="5400000">
                <a:off x="4439152" y="3119917"/>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2384 w 2452687"/>
                  <a:gd name="connsiteY1-4" fmla="*/ 528637 h 1385888"/>
                  <a:gd name="connsiteX2-5" fmla="*/ 0 w 2452687"/>
                  <a:gd name="connsiteY2-6" fmla="*/ 0 h 1385888"/>
                  <a:gd name="connsiteX3-7" fmla="*/ 2447925 w 2452687"/>
                  <a:gd name="connsiteY3-8" fmla="*/ 866775 h 1385888"/>
                  <a:gd name="connsiteX4-9" fmla="*/ 2452687 w 2452687"/>
                  <a:gd name="connsiteY4-1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7" name="Freeform 8">
                <a:extLst>
                  <a:ext uri="{FF2B5EF4-FFF2-40B4-BE49-F238E27FC236}">
                    <a16:creationId xmlns:a16="http://schemas.microsoft.com/office/drawing/2014/main" id="{C4414626-351A-4BAF-94F3-5A66B157E3C0}"/>
                  </a:ext>
                </a:extLst>
              </p:cNvPr>
              <p:cNvSpPr/>
              <p:nvPr/>
            </p:nvSpPr>
            <p:spPr>
              <a:xfrm rot="5400000">
                <a:off x="6480277" y="3456350"/>
                <a:ext cx="1799593" cy="1382482"/>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800223 w 1800223"/>
                  <a:gd name="connsiteY0-12" fmla="*/ 1381125 h 1381125"/>
                  <a:gd name="connsiteX1-13" fmla="*/ 0 w 1800223"/>
                  <a:gd name="connsiteY1-14" fmla="*/ 514350 h 1381125"/>
                  <a:gd name="connsiteX2-15" fmla="*/ 4761 w 1800223"/>
                  <a:gd name="connsiteY2-16" fmla="*/ 0 h 1381125"/>
                  <a:gd name="connsiteX3-17" fmla="*/ 1795461 w 1800223"/>
                  <a:gd name="connsiteY3-18" fmla="*/ 866776 h 1381125"/>
                  <a:gd name="connsiteX4-19" fmla="*/ 1800223 w 1800223"/>
                  <a:gd name="connsiteY4-20" fmla="*/ 1381125 h 1381125"/>
                  <a:gd name="connsiteX0-21" fmla="*/ 1800223 w 1800223"/>
                  <a:gd name="connsiteY0-22" fmla="*/ 1381125 h 1381125"/>
                  <a:gd name="connsiteX1-23" fmla="*/ 0 w 1800223"/>
                  <a:gd name="connsiteY1-24" fmla="*/ 514350 h 1381125"/>
                  <a:gd name="connsiteX2-25" fmla="*/ 2380 w 1800223"/>
                  <a:gd name="connsiteY2-26" fmla="*/ 0 h 1381125"/>
                  <a:gd name="connsiteX3-27" fmla="*/ 1795461 w 1800223"/>
                  <a:gd name="connsiteY3-28" fmla="*/ 866776 h 1381125"/>
                  <a:gd name="connsiteX4-29" fmla="*/ 1800223 w 1800223"/>
                  <a:gd name="connsiteY4-3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8" name="Freeform 9">
                <a:extLst>
                  <a:ext uri="{FF2B5EF4-FFF2-40B4-BE49-F238E27FC236}">
                    <a16:creationId xmlns:a16="http://schemas.microsoft.com/office/drawing/2014/main" id="{C63B7707-8DFD-4C20-9AC7-1AFAD6657773}"/>
                  </a:ext>
                </a:extLst>
              </p:cNvPr>
              <p:cNvSpPr/>
              <p:nvPr/>
            </p:nvSpPr>
            <p:spPr>
              <a:xfrm rot="5400000">
                <a:off x="5296260" y="3415088"/>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3 w 2452687"/>
                  <a:gd name="connsiteY1-4" fmla="*/ 521494 h 1385888"/>
                  <a:gd name="connsiteX2-5" fmla="*/ 0 w 2452687"/>
                  <a:gd name="connsiteY2-6" fmla="*/ 0 h 1385888"/>
                  <a:gd name="connsiteX3-7" fmla="*/ 2447925 w 2452687"/>
                  <a:gd name="connsiteY3-8" fmla="*/ 866775 h 1385888"/>
                  <a:gd name="connsiteX4-9" fmla="*/ 2452687 w 2452687"/>
                  <a:gd name="connsiteY4-10" fmla="*/ 1385888 h 1385888"/>
                  <a:gd name="connsiteX0-11" fmla="*/ 2452687 w 2452687"/>
                  <a:gd name="connsiteY0-12" fmla="*/ 1385888 h 1385888"/>
                  <a:gd name="connsiteX1-13" fmla="*/ 6 w 2452687"/>
                  <a:gd name="connsiteY1-14" fmla="*/ 523875 h 1385888"/>
                  <a:gd name="connsiteX2-15" fmla="*/ 0 w 2452687"/>
                  <a:gd name="connsiteY2-16" fmla="*/ 0 h 1385888"/>
                  <a:gd name="connsiteX3-17" fmla="*/ 2447925 w 2452687"/>
                  <a:gd name="connsiteY3-18" fmla="*/ 866775 h 1385888"/>
                  <a:gd name="connsiteX4-19" fmla="*/ 2452687 w 2452687"/>
                  <a:gd name="connsiteY4-2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9" name="Rectangle 10">
                <a:extLst>
                  <a:ext uri="{FF2B5EF4-FFF2-40B4-BE49-F238E27FC236}">
                    <a16:creationId xmlns:a16="http://schemas.microsoft.com/office/drawing/2014/main" id="{4DEB659D-35FF-4B33-96C5-9FFDD9D255BA}"/>
                  </a:ext>
                </a:extLst>
              </p:cNvPr>
              <p:cNvSpPr/>
              <p:nvPr/>
            </p:nvSpPr>
            <p:spPr>
              <a:xfrm rot="5400000">
                <a:off x="4719327" y="3696849"/>
                <a:ext cx="2748585"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Rectangle 11">
                <a:extLst>
                  <a:ext uri="{FF2B5EF4-FFF2-40B4-BE49-F238E27FC236}">
                    <a16:creationId xmlns:a16="http://schemas.microsoft.com/office/drawing/2014/main" id="{9D4AC123-FB3F-44FF-9651-74B0416E1B3D}"/>
                  </a:ext>
                </a:extLst>
              </p:cNvPr>
              <p:cNvSpPr/>
              <p:nvPr/>
            </p:nvSpPr>
            <p:spPr>
              <a:xfrm rot="5400000">
                <a:off x="5870019" y="3700024"/>
                <a:ext cx="2169351" cy="525375"/>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1" name="Rectangle 12">
                <a:extLst>
                  <a:ext uri="{FF2B5EF4-FFF2-40B4-BE49-F238E27FC236}">
                    <a16:creationId xmlns:a16="http://schemas.microsoft.com/office/drawing/2014/main" id="{CBE61DF0-3E4F-4E96-91C5-FEBE9C9DE1BD}"/>
                  </a:ext>
                </a:extLst>
              </p:cNvPr>
              <p:cNvSpPr/>
              <p:nvPr/>
            </p:nvSpPr>
            <p:spPr>
              <a:xfrm rot="5400000">
                <a:off x="4147869" y="3700023"/>
                <a:ext cx="2169351" cy="525376"/>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2" name="Rectangle 13">
                <a:extLst>
                  <a:ext uri="{FF2B5EF4-FFF2-40B4-BE49-F238E27FC236}">
                    <a16:creationId xmlns:a16="http://schemas.microsoft.com/office/drawing/2014/main" id="{93D1AA21-9B2E-460C-82FE-02B57A831447}"/>
                  </a:ext>
                </a:extLst>
              </p:cNvPr>
              <p:cNvSpPr/>
              <p:nvPr/>
            </p:nvSpPr>
            <p:spPr>
              <a:xfrm rot="5400000">
                <a:off x="7097679"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3" name="Rectangle 14">
                <a:extLst>
                  <a:ext uri="{FF2B5EF4-FFF2-40B4-BE49-F238E27FC236}">
                    <a16:creationId xmlns:a16="http://schemas.microsoft.com/office/drawing/2014/main" id="{E060CF72-C5B8-4A5F-AA02-91DEE16CF2DC}"/>
                  </a:ext>
                </a:extLst>
              </p:cNvPr>
              <p:cNvSpPr/>
              <p:nvPr/>
            </p:nvSpPr>
            <p:spPr>
              <a:xfrm rot="5400000">
                <a:off x="3653377"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sz="1430" dirty="0">
                  <a:solidFill>
                    <a:schemeClr val="bg1"/>
                  </a:solidFill>
                  <a:latin typeface="微软雅黑" panose="020B0503020204020204" pitchFamily="34" charset="-122"/>
                  <a:ea typeface="微软雅黑" panose="020B0503020204020204" pitchFamily="34" charset="-122"/>
                  <a:cs typeface="+mn-ea"/>
                  <a:sym typeface="+mn-lt"/>
                </a:endParaRPr>
              </a:p>
            </p:txBody>
          </p:sp>
        </p:grpSp>
        <p:cxnSp>
          <p:nvCxnSpPr>
            <p:cNvPr id="37" name="Straight Connector 28">
              <a:extLst>
                <a:ext uri="{FF2B5EF4-FFF2-40B4-BE49-F238E27FC236}">
                  <a16:creationId xmlns:a16="http://schemas.microsoft.com/office/drawing/2014/main" id="{5A975DD9-7493-42F3-9155-69F25CCAB8D4}"/>
                </a:ext>
              </a:extLst>
            </p:cNvPr>
            <p:cNvCxnSpPr/>
            <p:nvPr/>
          </p:nvCxnSpPr>
          <p:spPr>
            <a:xfrm>
              <a:off x="5162398" y="1710406"/>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0">
              <a:extLst>
                <a:ext uri="{FF2B5EF4-FFF2-40B4-BE49-F238E27FC236}">
                  <a16:creationId xmlns:a16="http://schemas.microsoft.com/office/drawing/2014/main" id="{FA380F41-2655-4B41-B7E8-6BE66B0315D0}"/>
                </a:ext>
              </a:extLst>
            </p:cNvPr>
            <p:cNvCxnSpPr/>
            <p:nvPr/>
          </p:nvCxnSpPr>
          <p:spPr>
            <a:xfrm>
              <a:off x="3637394" y="1702507"/>
              <a:ext cx="1525004" cy="0"/>
            </a:xfrm>
            <a:prstGeom prst="line">
              <a:avLst/>
            </a:prstGeom>
            <a:ln w="3175">
              <a:solidFill>
                <a:schemeClr val="bg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1">
              <a:extLst>
                <a:ext uri="{FF2B5EF4-FFF2-40B4-BE49-F238E27FC236}">
                  <a16:creationId xmlns:a16="http://schemas.microsoft.com/office/drawing/2014/main" id="{474686AA-3E77-480A-9B1E-64ECD21036ED}"/>
                </a:ext>
              </a:extLst>
            </p:cNvPr>
            <p:cNvCxnSpPr/>
            <p:nvPr/>
          </p:nvCxnSpPr>
          <p:spPr>
            <a:xfrm>
              <a:off x="6880580" y="1710406"/>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2">
              <a:extLst>
                <a:ext uri="{FF2B5EF4-FFF2-40B4-BE49-F238E27FC236}">
                  <a16:creationId xmlns:a16="http://schemas.microsoft.com/office/drawing/2014/main" id="{789BE758-3AA7-4752-A389-A3C81708861E}"/>
                </a:ext>
              </a:extLst>
            </p:cNvPr>
            <p:cNvCxnSpPr/>
            <p:nvPr/>
          </p:nvCxnSpPr>
          <p:spPr>
            <a:xfrm>
              <a:off x="6891574" y="1715145"/>
              <a:ext cx="1525004" cy="0"/>
            </a:xfrm>
            <a:prstGeom prst="line">
              <a:avLst/>
            </a:prstGeom>
            <a:ln w="3175">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1" name="Straight Connector 34">
              <a:extLst>
                <a:ext uri="{FF2B5EF4-FFF2-40B4-BE49-F238E27FC236}">
                  <a16:creationId xmlns:a16="http://schemas.microsoft.com/office/drawing/2014/main" id="{2694F44D-E1A0-465D-B7EB-C1A48850592C}"/>
                </a:ext>
              </a:extLst>
            </p:cNvPr>
            <p:cNvCxnSpPr/>
            <p:nvPr/>
          </p:nvCxnSpPr>
          <p:spPr>
            <a:xfrm>
              <a:off x="7703548" y="4514594"/>
              <a:ext cx="0" cy="819928"/>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35">
              <a:extLst>
                <a:ext uri="{FF2B5EF4-FFF2-40B4-BE49-F238E27FC236}">
                  <a16:creationId xmlns:a16="http://schemas.microsoft.com/office/drawing/2014/main" id="{2BB9A323-CA6F-418D-A1F7-42BBF1E1DC7F}"/>
                </a:ext>
              </a:extLst>
            </p:cNvPr>
            <p:cNvCxnSpPr/>
            <p:nvPr/>
          </p:nvCxnSpPr>
          <p:spPr>
            <a:xfrm>
              <a:off x="7712972" y="5334523"/>
              <a:ext cx="1525005" cy="0"/>
            </a:xfrm>
            <a:prstGeom prst="line">
              <a:avLst/>
            </a:prstGeom>
            <a:ln w="3175">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3" name="Straight Connector 30">
              <a:extLst>
                <a:ext uri="{FF2B5EF4-FFF2-40B4-BE49-F238E27FC236}">
                  <a16:creationId xmlns:a16="http://schemas.microsoft.com/office/drawing/2014/main" id="{127F5D94-6DCD-4329-9136-0CF38778D0E3}"/>
                </a:ext>
              </a:extLst>
            </p:cNvPr>
            <p:cNvCxnSpPr/>
            <p:nvPr/>
          </p:nvCxnSpPr>
          <p:spPr>
            <a:xfrm>
              <a:off x="3516630" y="5334635"/>
              <a:ext cx="774065" cy="0"/>
            </a:xfrm>
            <a:prstGeom prst="line">
              <a:avLst/>
            </a:prstGeom>
            <a:ln w="3175">
              <a:solidFill>
                <a:schemeClr val="bg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44" name="Straight Connector 28">
              <a:extLst>
                <a:ext uri="{FF2B5EF4-FFF2-40B4-BE49-F238E27FC236}">
                  <a16:creationId xmlns:a16="http://schemas.microsoft.com/office/drawing/2014/main" id="{A2761613-2938-4BEE-8336-3B165431411E}"/>
                </a:ext>
              </a:extLst>
            </p:cNvPr>
            <p:cNvCxnSpPr/>
            <p:nvPr/>
          </p:nvCxnSpPr>
          <p:spPr>
            <a:xfrm>
              <a:off x="4262985" y="4516033"/>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1882</Words>
  <Application>Microsoft Office PowerPoint</Application>
  <PresentationFormat>宽屏</PresentationFormat>
  <Paragraphs>200</Paragraphs>
  <Slides>28</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28</vt:i4>
      </vt:variant>
    </vt:vector>
  </HeadingPairs>
  <TitlesOfParts>
    <vt:vector size="34" baseType="lpstr">
      <vt:lpstr>微软雅黑</vt:lpstr>
      <vt:lpstr>Arial</vt:lpstr>
      <vt:lpstr>Calibri</vt:lpstr>
      <vt:lpstr>Calibri Light</vt:lpstr>
      <vt:lpstr>Office</vt:lpstr>
      <vt:lpstr>自定义设计方案</vt:lpstr>
      <vt:lpstr>单击此处添加标题</vt:lpstr>
      <vt:lpstr>PPT使用说明</vt:lpstr>
      <vt:lpstr>正文建议</vt:lpstr>
      <vt:lpstr>标题建议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QIAO YU</cp:lastModifiedBy>
  <cp:revision>95</cp:revision>
  <dcterms:created xsi:type="dcterms:W3CDTF">2018-11-15T09:17:00Z</dcterms:created>
  <dcterms:modified xsi:type="dcterms:W3CDTF">2018-11-29T13:12:09Z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